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Lst>
  <p:notesMasterIdLst>
    <p:notesMasterId r:id="rId36"/>
  </p:notesMasterIdLst>
  <p:sldIdLst>
    <p:sldId id="675" r:id="rId6"/>
    <p:sldId id="650" r:id="rId7"/>
    <p:sldId id="678" r:id="rId8"/>
    <p:sldId id="680" r:id="rId9"/>
    <p:sldId id="665" r:id="rId10"/>
    <p:sldId id="663" r:id="rId11"/>
    <p:sldId id="669" r:id="rId12"/>
    <p:sldId id="668" r:id="rId13"/>
    <p:sldId id="667" r:id="rId14"/>
    <p:sldId id="666" r:id="rId15"/>
    <p:sldId id="662" r:id="rId16"/>
    <p:sldId id="671" r:id="rId17"/>
    <p:sldId id="673" r:id="rId18"/>
    <p:sldId id="383" r:id="rId19"/>
    <p:sldId id="648" r:id="rId20"/>
    <p:sldId id="647" r:id="rId21"/>
    <p:sldId id="652" r:id="rId22"/>
    <p:sldId id="653" r:id="rId23"/>
    <p:sldId id="654" r:id="rId24"/>
    <p:sldId id="676" r:id="rId25"/>
    <p:sldId id="658" r:id="rId26"/>
    <p:sldId id="656" r:id="rId27"/>
    <p:sldId id="657" r:id="rId28"/>
    <p:sldId id="659" r:id="rId29"/>
    <p:sldId id="661" r:id="rId30"/>
    <p:sldId id="660" r:id="rId31"/>
    <p:sldId id="664" r:id="rId32"/>
    <p:sldId id="672" r:id="rId33"/>
    <p:sldId id="674" r:id="rId34"/>
    <p:sldId id="67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ina Graham" initials="GG" lastIdx="3" clrIdx="0">
    <p:extLst>
      <p:ext uri="{19B8F6BF-5375-455C-9EA6-DF929625EA0E}">
        <p15:presenceInfo xmlns:p15="http://schemas.microsoft.com/office/powerpoint/2012/main" userId="550b8d10f1f60f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A548BF-8806-4289-981A-F776FACAEA36}" v="1518" dt="2023-11-15T15:28:59.800"/>
    <p1510:client id="{61D44F55-7CBA-73AF-7A22-25EB7F050629}" v="1" dt="2024-01-04T12:27:28.057"/>
    <p1510:client id="{87B33D8E-4C21-2E66-1CD6-F02E5D7F8D8B}" v="43" dt="2023-11-15T13:58:11.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26"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Barling" userId="S::eb930@canterbury.ac.uk::b736b277-bac6-4208-a578-8cdf9e9dadfb" providerId="AD" clId="Web-{61D44F55-7CBA-73AF-7A22-25EB7F050629}"/>
    <pc:docChg chg="delSld">
      <pc:chgData name="Emily Barling" userId="S::eb930@canterbury.ac.uk::b736b277-bac6-4208-a578-8cdf9e9dadfb" providerId="AD" clId="Web-{61D44F55-7CBA-73AF-7A22-25EB7F050629}" dt="2024-01-04T12:27:28.057" v="0"/>
      <pc:docMkLst>
        <pc:docMk/>
      </pc:docMkLst>
      <pc:sldChg chg="del">
        <pc:chgData name="Emily Barling" userId="S::eb930@canterbury.ac.uk::b736b277-bac6-4208-a578-8cdf9e9dadfb" providerId="AD" clId="Web-{61D44F55-7CBA-73AF-7A22-25EB7F050629}" dt="2024-01-04T12:27:28.057" v="0"/>
        <pc:sldMkLst>
          <pc:docMk/>
          <pc:sldMk cId="2829425550" sldId="679"/>
        </pc:sldMkLst>
      </pc:sldChg>
    </pc:docChg>
  </pc:docChgLst>
  <pc:docChgLst>
    <pc:chgData name="Emily Barling" userId="S::eb930@canterbury.ac.uk::b736b277-bac6-4208-a578-8cdf9e9dadfb" providerId="AD" clId="Web-{C39FE36E-AFD5-4C71-9BE9-9377F8F7D821}"/>
    <pc:docChg chg="modSld">
      <pc:chgData name="Emily Barling" userId="S::eb930@canterbury.ac.uk::b736b277-bac6-4208-a578-8cdf9e9dadfb" providerId="AD" clId="Web-{C39FE36E-AFD5-4C71-9BE9-9377F8F7D821}" dt="2023-11-13T15:46:29.508" v="82" actId="20577"/>
      <pc:docMkLst>
        <pc:docMk/>
      </pc:docMkLst>
      <pc:sldChg chg="modSp">
        <pc:chgData name="Emily Barling" userId="S::eb930@canterbury.ac.uk::b736b277-bac6-4208-a578-8cdf9e9dadfb" providerId="AD" clId="Web-{C39FE36E-AFD5-4C71-9BE9-9377F8F7D821}" dt="2023-11-13T15:23:21.573" v="6" actId="20577"/>
        <pc:sldMkLst>
          <pc:docMk/>
          <pc:sldMk cId="3608646772" sldId="647"/>
        </pc:sldMkLst>
        <pc:spChg chg="mod">
          <ac:chgData name="Emily Barling" userId="S::eb930@canterbury.ac.uk::b736b277-bac6-4208-a578-8cdf9e9dadfb" providerId="AD" clId="Web-{C39FE36E-AFD5-4C71-9BE9-9377F8F7D821}" dt="2023-11-13T15:23:21.573" v="6" actId="20577"/>
          <ac:spMkLst>
            <pc:docMk/>
            <pc:sldMk cId="3608646772" sldId="647"/>
            <ac:spMk id="14" creationId="{5BDCFB42-8D50-0D89-C8DA-656C1B6C590A}"/>
          </ac:spMkLst>
        </pc:spChg>
        <pc:graphicFrameChg chg="modGraphic">
          <ac:chgData name="Emily Barling" userId="S::eb930@canterbury.ac.uk::b736b277-bac6-4208-a578-8cdf9e9dadfb" providerId="AD" clId="Web-{C39FE36E-AFD5-4C71-9BE9-9377F8F7D821}" dt="2023-11-13T15:23:17.183" v="4" actId="20577"/>
          <ac:graphicFrameMkLst>
            <pc:docMk/>
            <pc:sldMk cId="3608646772" sldId="647"/>
            <ac:graphicFrameMk id="5" creationId="{B3D72A65-973B-10EC-5224-86118C17A95C}"/>
          </ac:graphicFrameMkLst>
        </pc:graphicFrameChg>
      </pc:sldChg>
      <pc:sldChg chg="modSp">
        <pc:chgData name="Emily Barling" userId="S::eb930@canterbury.ac.uk::b736b277-bac6-4208-a578-8cdf9e9dadfb" providerId="AD" clId="Web-{C39FE36E-AFD5-4C71-9BE9-9377F8F7D821}" dt="2023-11-13T15:23:48.215" v="24" actId="1076"/>
        <pc:sldMkLst>
          <pc:docMk/>
          <pc:sldMk cId="1100473419" sldId="652"/>
        </pc:sldMkLst>
        <pc:spChg chg="mod">
          <ac:chgData name="Emily Barling" userId="S::eb930@canterbury.ac.uk::b736b277-bac6-4208-a578-8cdf9e9dadfb" providerId="AD" clId="Web-{C39FE36E-AFD5-4C71-9BE9-9377F8F7D821}" dt="2023-11-13T15:23:42.012" v="7"/>
          <ac:spMkLst>
            <pc:docMk/>
            <pc:sldMk cId="1100473419" sldId="652"/>
            <ac:spMk id="5" creationId="{C5DCA39E-AD2B-3AA6-0DAE-AB14E08B99B1}"/>
          </ac:spMkLst>
        </pc:spChg>
        <pc:spChg chg="mod">
          <ac:chgData name="Emily Barling" userId="S::eb930@canterbury.ac.uk::b736b277-bac6-4208-a578-8cdf9e9dadfb" providerId="AD" clId="Web-{C39FE36E-AFD5-4C71-9BE9-9377F8F7D821}" dt="2023-11-13T15:23:42.105" v="8"/>
          <ac:spMkLst>
            <pc:docMk/>
            <pc:sldMk cId="1100473419" sldId="652"/>
            <ac:spMk id="7" creationId="{7FBAA39B-1E5A-7D01-6AB9-D81CD7E91295}"/>
          </ac:spMkLst>
        </pc:spChg>
        <pc:spChg chg="mod">
          <ac:chgData name="Emily Barling" userId="S::eb930@canterbury.ac.uk::b736b277-bac6-4208-a578-8cdf9e9dadfb" providerId="AD" clId="Web-{C39FE36E-AFD5-4C71-9BE9-9377F8F7D821}" dt="2023-11-13T15:23:42.199" v="9"/>
          <ac:spMkLst>
            <pc:docMk/>
            <pc:sldMk cId="1100473419" sldId="652"/>
            <ac:spMk id="8" creationId="{CD8B248E-1A4E-78DF-EFBA-62E05687B780}"/>
          </ac:spMkLst>
        </pc:spChg>
        <pc:spChg chg="mod">
          <ac:chgData name="Emily Barling" userId="S::eb930@canterbury.ac.uk::b736b277-bac6-4208-a578-8cdf9e9dadfb" providerId="AD" clId="Web-{C39FE36E-AFD5-4C71-9BE9-9377F8F7D821}" dt="2023-11-13T15:23:42.277" v="10"/>
          <ac:spMkLst>
            <pc:docMk/>
            <pc:sldMk cId="1100473419" sldId="652"/>
            <ac:spMk id="9" creationId="{E2851162-CE1D-9447-F7A4-F891C3269B0A}"/>
          </ac:spMkLst>
        </pc:spChg>
        <pc:spChg chg="mod">
          <ac:chgData name="Emily Barling" userId="S::eb930@canterbury.ac.uk::b736b277-bac6-4208-a578-8cdf9e9dadfb" providerId="AD" clId="Web-{C39FE36E-AFD5-4C71-9BE9-9377F8F7D821}" dt="2023-11-13T15:23:42.371" v="11"/>
          <ac:spMkLst>
            <pc:docMk/>
            <pc:sldMk cId="1100473419" sldId="652"/>
            <ac:spMk id="11" creationId="{18A8054E-80A0-4EB8-A3FB-EAC9F49B9539}"/>
          </ac:spMkLst>
        </pc:spChg>
        <pc:spChg chg="mod">
          <ac:chgData name="Emily Barling" userId="S::eb930@canterbury.ac.uk::b736b277-bac6-4208-a578-8cdf9e9dadfb" providerId="AD" clId="Web-{C39FE36E-AFD5-4C71-9BE9-9377F8F7D821}" dt="2023-11-13T15:23:42.465" v="12"/>
          <ac:spMkLst>
            <pc:docMk/>
            <pc:sldMk cId="1100473419" sldId="652"/>
            <ac:spMk id="12" creationId="{987D8441-711F-B35A-DE0B-92609922D62E}"/>
          </ac:spMkLst>
        </pc:spChg>
        <pc:spChg chg="mod">
          <ac:chgData name="Emily Barling" userId="S::eb930@canterbury.ac.uk::b736b277-bac6-4208-a578-8cdf9e9dadfb" providerId="AD" clId="Web-{C39FE36E-AFD5-4C71-9BE9-9377F8F7D821}" dt="2023-11-13T15:23:42.559" v="13"/>
          <ac:spMkLst>
            <pc:docMk/>
            <pc:sldMk cId="1100473419" sldId="652"/>
            <ac:spMk id="13" creationId="{ECDD26DC-2DB2-A4FA-8A31-CA9E39ED6ADC}"/>
          </ac:spMkLst>
        </pc:spChg>
        <pc:spChg chg="mod">
          <ac:chgData name="Emily Barling" userId="S::eb930@canterbury.ac.uk::b736b277-bac6-4208-a578-8cdf9e9dadfb" providerId="AD" clId="Web-{C39FE36E-AFD5-4C71-9BE9-9377F8F7D821}" dt="2023-11-13T15:23:42.652" v="14"/>
          <ac:spMkLst>
            <pc:docMk/>
            <pc:sldMk cId="1100473419" sldId="652"/>
            <ac:spMk id="14" creationId="{EA1BDD42-78B9-39F0-42DF-45E04CD19A7E}"/>
          </ac:spMkLst>
        </pc:spChg>
        <pc:spChg chg="mod">
          <ac:chgData name="Emily Barling" userId="S::eb930@canterbury.ac.uk::b736b277-bac6-4208-a578-8cdf9e9dadfb" providerId="AD" clId="Web-{C39FE36E-AFD5-4C71-9BE9-9377F8F7D821}" dt="2023-11-13T15:23:42.746" v="15"/>
          <ac:spMkLst>
            <pc:docMk/>
            <pc:sldMk cId="1100473419" sldId="652"/>
            <ac:spMk id="15" creationId="{872C1CC7-FC2C-24CB-0C29-3D68C475C119}"/>
          </ac:spMkLst>
        </pc:spChg>
        <pc:spChg chg="mod">
          <ac:chgData name="Emily Barling" userId="S::eb930@canterbury.ac.uk::b736b277-bac6-4208-a578-8cdf9e9dadfb" providerId="AD" clId="Web-{C39FE36E-AFD5-4C71-9BE9-9377F8F7D821}" dt="2023-11-13T15:23:42.840" v="16"/>
          <ac:spMkLst>
            <pc:docMk/>
            <pc:sldMk cId="1100473419" sldId="652"/>
            <ac:spMk id="16" creationId="{9EAF006C-252B-BD04-22B1-442BB2DC3F4B}"/>
          </ac:spMkLst>
        </pc:spChg>
        <pc:spChg chg="mod">
          <ac:chgData name="Emily Barling" userId="S::eb930@canterbury.ac.uk::b736b277-bac6-4208-a578-8cdf9e9dadfb" providerId="AD" clId="Web-{C39FE36E-AFD5-4C71-9BE9-9377F8F7D821}" dt="2023-11-13T15:23:42.980" v="17"/>
          <ac:spMkLst>
            <pc:docMk/>
            <pc:sldMk cId="1100473419" sldId="652"/>
            <ac:spMk id="17" creationId="{BF235124-0F13-45A8-455D-B29F273237FA}"/>
          </ac:spMkLst>
        </pc:spChg>
        <pc:spChg chg="mod">
          <ac:chgData name="Emily Barling" userId="S::eb930@canterbury.ac.uk::b736b277-bac6-4208-a578-8cdf9e9dadfb" providerId="AD" clId="Web-{C39FE36E-AFD5-4C71-9BE9-9377F8F7D821}" dt="2023-11-13T15:23:43.074" v="18"/>
          <ac:spMkLst>
            <pc:docMk/>
            <pc:sldMk cId="1100473419" sldId="652"/>
            <ac:spMk id="18" creationId="{193FEB53-5511-EBF7-FE92-479C6063035E}"/>
          </ac:spMkLst>
        </pc:spChg>
        <pc:spChg chg="mod">
          <ac:chgData name="Emily Barling" userId="S::eb930@canterbury.ac.uk::b736b277-bac6-4208-a578-8cdf9e9dadfb" providerId="AD" clId="Web-{C39FE36E-AFD5-4C71-9BE9-9377F8F7D821}" dt="2023-11-13T15:23:43.168" v="19"/>
          <ac:spMkLst>
            <pc:docMk/>
            <pc:sldMk cId="1100473419" sldId="652"/>
            <ac:spMk id="19" creationId="{B51A2B87-AF76-2ED5-281B-C343A5FB977C}"/>
          </ac:spMkLst>
        </pc:spChg>
        <pc:spChg chg="mod">
          <ac:chgData name="Emily Barling" userId="S::eb930@canterbury.ac.uk::b736b277-bac6-4208-a578-8cdf9e9dadfb" providerId="AD" clId="Web-{C39FE36E-AFD5-4C71-9BE9-9377F8F7D821}" dt="2023-11-13T15:23:43.246" v="20"/>
          <ac:spMkLst>
            <pc:docMk/>
            <pc:sldMk cId="1100473419" sldId="652"/>
            <ac:spMk id="20" creationId="{4A8DF93D-2D7A-27F9-0210-9B1B5C5AF5EE}"/>
          </ac:spMkLst>
        </pc:spChg>
        <pc:spChg chg="mod">
          <ac:chgData name="Emily Barling" userId="S::eb930@canterbury.ac.uk::b736b277-bac6-4208-a578-8cdf9e9dadfb" providerId="AD" clId="Web-{C39FE36E-AFD5-4C71-9BE9-9377F8F7D821}" dt="2023-11-13T15:23:43.324" v="21"/>
          <ac:spMkLst>
            <pc:docMk/>
            <pc:sldMk cId="1100473419" sldId="652"/>
            <ac:spMk id="21" creationId="{6AA55036-8826-741E-2F4F-0651798C6500}"/>
          </ac:spMkLst>
        </pc:spChg>
        <pc:spChg chg="mod">
          <ac:chgData name="Emily Barling" userId="S::eb930@canterbury.ac.uk::b736b277-bac6-4208-a578-8cdf9e9dadfb" providerId="AD" clId="Web-{C39FE36E-AFD5-4C71-9BE9-9377F8F7D821}" dt="2023-11-13T15:23:43.418" v="22"/>
          <ac:spMkLst>
            <pc:docMk/>
            <pc:sldMk cId="1100473419" sldId="652"/>
            <ac:spMk id="22" creationId="{80BD064F-2DF6-59B8-F341-DA33A0D584E6}"/>
          </ac:spMkLst>
        </pc:spChg>
        <pc:grpChg chg="mod">
          <ac:chgData name="Emily Barling" userId="S::eb930@canterbury.ac.uk::b736b277-bac6-4208-a578-8cdf9e9dadfb" providerId="AD" clId="Web-{C39FE36E-AFD5-4C71-9BE9-9377F8F7D821}" dt="2023-11-13T15:23:48.215" v="24" actId="1076"/>
          <ac:grpSpMkLst>
            <pc:docMk/>
            <pc:sldMk cId="1100473419" sldId="652"/>
            <ac:grpSpMk id="2" creationId="{284D91BF-AB79-34B3-FBB4-892388BFCEA7}"/>
          </ac:grpSpMkLst>
        </pc:grpChg>
      </pc:sldChg>
      <pc:sldChg chg="modSp">
        <pc:chgData name="Emily Barling" userId="S::eb930@canterbury.ac.uk::b736b277-bac6-4208-a578-8cdf9e9dadfb" providerId="AD" clId="Web-{C39FE36E-AFD5-4C71-9BE9-9377F8F7D821}" dt="2023-11-13T15:24:45.076" v="27" actId="1076"/>
        <pc:sldMkLst>
          <pc:docMk/>
          <pc:sldMk cId="3981443415" sldId="659"/>
        </pc:sldMkLst>
        <pc:spChg chg="mod">
          <ac:chgData name="Emily Barling" userId="S::eb930@canterbury.ac.uk::b736b277-bac6-4208-a578-8cdf9e9dadfb" providerId="AD" clId="Web-{C39FE36E-AFD5-4C71-9BE9-9377F8F7D821}" dt="2023-11-13T15:24:45.076" v="27" actId="1076"/>
          <ac:spMkLst>
            <pc:docMk/>
            <pc:sldMk cId="3981443415" sldId="659"/>
            <ac:spMk id="17" creationId="{6B076A96-7DD9-E4BA-624B-D442B3CBCEC3}"/>
          </ac:spMkLst>
        </pc:spChg>
      </pc:sldChg>
      <pc:sldChg chg="modSp">
        <pc:chgData name="Emily Barling" userId="S::eb930@canterbury.ac.uk::b736b277-bac6-4208-a578-8cdf9e9dadfb" providerId="AD" clId="Web-{C39FE36E-AFD5-4C71-9BE9-9377F8F7D821}" dt="2023-11-13T15:25:06.889" v="30" actId="20577"/>
        <pc:sldMkLst>
          <pc:docMk/>
          <pc:sldMk cId="1625402461" sldId="660"/>
        </pc:sldMkLst>
        <pc:spChg chg="mod">
          <ac:chgData name="Emily Barling" userId="S::eb930@canterbury.ac.uk::b736b277-bac6-4208-a578-8cdf9e9dadfb" providerId="AD" clId="Web-{C39FE36E-AFD5-4C71-9BE9-9377F8F7D821}" dt="2023-11-13T15:25:06.889" v="30" actId="20577"/>
          <ac:spMkLst>
            <pc:docMk/>
            <pc:sldMk cId="1625402461" sldId="660"/>
            <ac:spMk id="4" creationId="{06F98BC9-6A58-29F6-3B75-730E26D0CC3E}"/>
          </ac:spMkLst>
        </pc:spChg>
      </pc:sldChg>
      <pc:sldChg chg="modSp">
        <pc:chgData name="Emily Barling" userId="S::eb930@canterbury.ac.uk::b736b277-bac6-4208-a578-8cdf9e9dadfb" providerId="AD" clId="Web-{C39FE36E-AFD5-4C71-9BE9-9377F8F7D821}" dt="2023-11-13T15:24:56.608" v="29" actId="20577"/>
        <pc:sldMkLst>
          <pc:docMk/>
          <pc:sldMk cId="1869576092" sldId="661"/>
        </pc:sldMkLst>
        <pc:spChg chg="mod">
          <ac:chgData name="Emily Barling" userId="S::eb930@canterbury.ac.uk::b736b277-bac6-4208-a578-8cdf9e9dadfb" providerId="AD" clId="Web-{C39FE36E-AFD5-4C71-9BE9-9377F8F7D821}" dt="2023-11-13T15:24:56.608" v="29" actId="20577"/>
          <ac:spMkLst>
            <pc:docMk/>
            <pc:sldMk cId="1869576092" sldId="661"/>
            <ac:spMk id="10" creationId="{9893A43A-BE91-D6A1-8899-E5454F116275}"/>
          </ac:spMkLst>
        </pc:spChg>
        <pc:spChg chg="mod">
          <ac:chgData name="Emily Barling" userId="S::eb930@canterbury.ac.uk::b736b277-bac6-4208-a578-8cdf9e9dadfb" providerId="AD" clId="Web-{C39FE36E-AFD5-4C71-9BE9-9377F8F7D821}" dt="2023-11-13T15:24:52.014" v="28" actId="20577"/>
          <ac:spMkLst>
            <pc:docMk/>
            <pc:sldMk cId="1869576092" sldId="661"/>
            <ac:spMk id="11" creationId="{B86F7656-3FEB-27B7-4BC5-0D939479D382}"/>
          </ac:spMkLst>
        </pc:spChg>
      </pc:sldChg>
      <pc:sldChg chg="modSp">
        <pc:chgData name="Emily Barling" userId="S::eb930@canterbury.ac.uk::b736b277-bac6-4208-a578-8cdf9e9dadfb" providerId="AD" clId="Web-{C39FE36E-AFD5-4C71-9BE9-9377F8F7D821}" dt="2023-11-13T15:45:53.742" v="81" actId="20577"/>
        <pc:sldMkLst>
          <pc:docMk/>
          <pc:sldMk cId="2195473262" sldId="662"/>
        </pc:sldMkLst>
        <pc:spChg chg="mod">
          <ac:chgData name="Emily Barling" userId="S::eb930@canterbury.ac.uk::b736b277-bac6-4208-a578-8cdf9e9dadfb" providerId="AD" clId="Web-{C39FE36E-AFD5-4C71-9BE9-9377F8F7D821}" dt="2023-11-13T15:45:53.742" v="81" actId="20577"/>
          <ac:spMkLst>
            <pc:docMk/>
            <pc:sldMk cId="2195473262" sldId="662"/>
            <ac:spMk id="9" creationId="{8BD6AF73-081B-0B47-616D-27DF78CFB4E1}"/>
          </ac:spMkLst>
        </pc:spChg>
        <pc:spChg chg="mod">
          <ac:chgData name="Emily Barling" userId="S::eb930@canterbury.ac.uk::b736b277-bac6-4208-a578-8cdf9e9dadfb" providerId="AD" clId="Web-{C39FE36E-AFD5-4C71-9BE9-9377F8F7D821}" dt="2023-11-13T15:45:40.913" v="80" actId="20577"/>
          <ac:spMkLst>
            <pc:docMk/>
            <pc:sldMk cId="2195473262" sldId="662"/>
            <ac:spMk id="11" creationId="{98AAFE92-AD5C-5B2E-1843-6F35E9E99C38}"/>
          </ac:spMkLst>
        </pc:spChg>
        <pc:spChg chg="mod">
          <ac:chgData name="Emily Barling" userId="S::eb930@canterbury.ac.uk::b736b277-bac6-4208-a578-8cdf9e9dadfb" providerId="AD" clId="Web-{C39FE36E-AFD5-4C71-9BE9-9377F8F7D821}" dt="2023-11-13T15:45:33.553" v="79" actId="20577"/>
          <ac:spMkLst>
            <pc:docMk/>
            <pc:sldMk cId="2195473262" sldId="662"/>
            <ac:spMk id="15" creationId="{2D01FF5C-B851-E6EB-16B2-ED912939F9B7}"/>
          </ac:spMkLst>
        </pc:spChg>
      </pc:sldChg>
      <pc:sldChg chg="modSp">
        <pc:chgData name="Emily Barling" userId="S::eb930@canterbury.ac.uk::b736b277-bac6-4208-a578-8cdf9e9dadfb" providerId="AD" clId="Web-{C39FE36E-AFD5-4C71-9BE9-9377F8F7D821}" dt="2023-11-13T15:26:14.985" v="40" actId="20577"/>
        <pc:sldMkLst>
          <pc:docMk/>
          <pc:sldMk cId="3421156584" sldId="663"/>
        </pc:sldMkLst>
        <pc:spChg chg="mod">
          <ac:chgData name="Emily Barling" userId="S::eb930@canterbury.ac.uk::b736b277-bac6-4208-a578-8cdf9e9dadfb" providerId="AD" clId="Web-{C39FE36E-AFD5-4C71-9BE9-9377F8F7D821}" dt="2023-11-13T15:26:14.985" v="40" actId="20577"/>
          <ac:spMkLst>
            <pc:docMk/>
            <pc:sldMk cId="3421156584" sldId="663"/>
            <ac:spMk id="5" creationId="{3A3A1A79-9961-FBB1-56D0-73CAE37DD1FC}"/>
          </ac:spMkLst>
        </pc:spChg>
        <pc:spChg chg="mod">
          <ac:chgData name="Emily Barling" userId="S::eb930@canterbury.ac.uk::b736b277-bac6-4208-a578-8cdf9e9dadfb" providerId="AD" clId="Web-{C39FE36E-AFD5-4C71-9BE9-9377F8F7D821}" dt="2023-11-13T15:25:58.297" v="37" actId="20577"/>
          <ac:spMkLst>
            <pc:docMk/>
            <pc:sldMk cId="3421156584" sldId="663"/>
            <ac:spMk id="6" creationId="{94C75658-EFBA-EAF8-8C2B-5A79CC19A21E}"/>
          </ac:spMkLst>
        </pc:spChg>
        <pc:spChg chg="mod">
          <ac:chgData name="Emily Barling" userId="S::eb930@canterbury.ac.uk::b736b277-bac6-4208-a578-8cdf9e9dadfb" providerId="AD" clId="Web-{C39FE36E-AFD5-4C71-9BE9-9377F8F7D821}" dt="2023-11-13T15:25:49.641" v="35" actId="20577"/>
          <ac:spMkLst>
            <pc:docMk/>
            <pc:sldMk cId="3421156584" sldId="663"/>
            <ac:spMk id="7" creationId="{3BCE73A7-F9F5-C437-076E-D5715E4E855B}"/>
          </ac:spMkLst>
        </pc:spChg>
        <pc:spChg chg="mod">
          <ac:chgData name="Emily Barling" userId="S::eb930@canterbury.ac.uk::b736b277-bac6-4208-a578-8cdf9e9dadfb" providerId="AD" clId="Web-{C39FE36E-AFD5-4C71-9BE9-9377F8F7D821}" dt="2023-11-13T15:25:54.641" v="36" actId="20577"/>
          <ac:spMkLst>
            <pc:docMk/>
            <pc:sldMk cId="3421156584" sldId="663"/>
            <ac:spMk id="8" creationId="{2FB3E223-C0B3-FEF3-0DDD-EA42AAFE7648}"/>
          </ac:spMkLst>
        </pc:spChg>
        <pc:spChg chg="mod">
          <ac:chgData name="Emily Barling" userId="S::eb930@canterbury.ac.uk::b736b277-bac6-4208-a578-8cdf9e9dadfb" providerId="AD" clId="Web-{C39FE36E-AFD5-4C71-9BE9-9377F8F7D821}" dt="2023-11-13T15:26:10.938" v="39" actId="20577"/>
          <ac:spMkLst>
            <pc:docMk/>
            <pc:sldMk cId="3421156584" sldId="663"/>
            <ac:spMk id="9" creationId="{F00F9C57-F94D-18A5-7840-4085E2E54219}"/>
          </ac:spMkLst>
        </pc:spChg>
        <pc:spChg chg="mod">
          <ac:chgData name="Emily Barling" userId="S::eb930@canterbury.ac.uk::b736b277-bac6-4208-a578-8cdf9e9dadfb" providerId="AD" clId="Web-{C39FE36E-AFD5-4C71-9BE9-9377F8F7D821}" dt="2023-11-13T15:26:05.672" v="38" actId="20577"/>
          <ac:spMkLst>
            <pc:docMk/>
            <pc:sldMk cId="3421156584" sldId="663"/>
            <ac:spMk id="10" creationId="{4D9EC2D5-4467-5394-142B-0279009996BE}"/>
          </ac:spMkLst>
        </pc:spChg>
        <pc:spChg chg="mod">
          <ac:chgData name="Emily Barling" userId="S::eb930@canterbury.ac.uk::b736b277-bac6-4208-a578-8cdf9e9dadfb" providerId="AD" clId="Web-{C39FE36E-AFD5-4C71-9BE9-9377F8F7D821}" dt="2023-11-13T15:25:38.984" v="34" actId="20577"/>
          <ac:spMkLst>
            <pc:docMk/>
            <pc:sldMk cId="3421156584" sldId="663"/>
            <ac:spMk id="11" creationId="{1DE7471F-0EEB-761D-803A-215F3D0E99D0}"/>
          </ac:spMkLst>
        </pc:spChg>
      </pc:sldChg>
      <pc:sldChg chg="modSp">
        <pc:chgData name="Emily Barling" userId="S::eb930@canterbury.ac.uk::b736b277-bac6-4208-a578-8cdf9e9dadfb" providerId="AD" clId="Web-{C39FE36E-AFD5-4C71-9BE9-9377F8F7D821}" dt="2023-11-13T15:25:20.155" v="31" actId="20577"/>
        <pc:sldMkLst>
          <pc:docMk/>
          <pc:sldMk cId="2554654546" sldId="664"/>
        </pc:sldMkLst>
        <pc:spChg chg="mod">
          <ac:chgData name="Emily Barling" userId="S::eb930@canterbury.ac.uk::b736b277-bac6-4208-a578-8cdf9e9dadfb" providerId="AD" clId="Web-{C39FE36E-AFD5-4C71-9BE9-9377F8F7D821}" dt="2023-11-13T15:25:20.155" v="31" actId="20577"/>
          <ac:spMkLst>
            <pc:docMk/>
            <pc:sldMk cId="2554654546" sldId="664"/>
            <ac:spMk id="4" creationId="{627F3020-D873-133A-AE72-8B89CCF89C18}"/>
          </ac:spMkLst>
        </pc:spChg>
      </pc:sldChg>
      <pc:sldChg chg="modSp">
        <pc:chgData name="Emily Barling" userId="S::eb930@canterbury.ac.uk::b736b277-bac6-4208-a578-8cdf9e9dadfb" providerId="AD" clId="Web-{C39FE36E-AFD5-4C71-9BE9-9377F8F7D821}" dt="2023-11-13T15:25:31.343" v="33" actId="20577"/>
        <pc:sldMkLst>
          <pc:docMk/>
          <pc:sldMk cId="1100486136" sldId="665"/>
        </pc:sldMkLst>
        <pc:spChg chg="mod">
          <ac:chgData name="Emily Barling" userId="S::eb930@canterbury.ac.uk::b736b277-bac6-4208-a578-8cdf9e9dadfb" providerId="AD" clId="Web-{C39FE36E-AFD5-4C71-9BE9-9377F8F7D821}" dt="2023-11-13T15:25:31.343" v="33" actId="20577"/>
          <ac:spMkLst>
            <pc:docMk/>
            <pc:sldMk cId="1100486136" sldId="665"/>
            <ac:spMk id="5" creationId="{21ED4237-57FC-22B8-6393-5B4598FB133D}"/>
          </ac:spMkLst>
        </pc:spChg>
      </pc:sldChg>
      <pc:sldChg chg="modSp">
        <pc:chgData name="Emily Barling" userId="S::eb930@canterbury.ac.uk::b736b277-bac6-4208-a578-8cdf9e9dadfb" providerId="AD" clId="Web-{C39FE36E-AFD5-4C71-9BE9-9377F8F7D821}" dt="2023-11-13T15:44:57.052" v="77" actId="20577"/>
        <pc:sldMkLst>
          <pc:docMk/>
          <pc:sldMk cId="3254842548" sldId="667"/>
        </pc:sldMkLst>
        <pc:spChg chg="mod">
          <ac:chgData name="Emily Barling" userId="S::eb930@canterbury.ac.uk::b736b277-bac6-4208-a578-8cdf9e9dadfb" providerId="AD" clId="Web-{C39FE36E-AFD5-4C71-9BE9-9377F8F7D821}" dt="2023-11-13T15:44:46.614" v="74" actId="20577"/>
          <ac:spMkLst>
            <pc:docMk/>
            <pc:sldMk cId="3254842548" sldId="667"/>
            <ac:spMk id="4" creationId="{991BE33F-35A0-806C-A8F5-A4AB28207647}"/>
          </ac:spMkLst>
        </pc:spChg>
        <pc:spChg chg="mod">
          <ac:chgData name="Emily Barling" userId="S::eb930@canterbury.ac.uk::b736b277-bac6-4208-a578-8cdf9e9dadfb" providerId="AD" clId="Web-{C39FE36E-AFD5-4C71-9BE9-9377F8F7D821}" dt="2023-11-13T15:44:39.020" v="72" actId="20577"/>
          <ac:spMkLst>
            <pc:docMk/>
            <pc:sldMk cId="3254842548" sldId="667"/>
            <ac:spMk id="5" creationId="{BE583B57-2D1B-E7BD-7DEB-FCC0EAAE2767}"/>
          </ac:spMkLst>
        </pc:spChg>
        <pc:spChg chg="mod">
          <ac:chgData name="Emily Barling" userId="S::eb930@canterbury.ac.uk::b736b277-bac6-4208-a578-8cdf9e9dadfb" providerId="AD" clId="Web-{C39FE36E-AFD5-4C71-9BE9-9377F8F7D821}" dt="2023-11-13T15:44:53.271" v="76" actId="20577"/>
          <ac:spMkLst>
            <pc:docMk/>
            <pc:sldMk cId="3254842548" sldId="667"/>
            <ac:spMk id="6" creationId="{60D6CAAA-603D-D885-E02A-414DD099FA6D}"/>
          </ac:spMkLst>
        </pc:spChg>
        <pc:spChg chg="mod">
          <ac:chgData name="Emily Barling" userId="S::eb930@canterbury.ac.uk::b736b277-bac6-4208-a578-8cdf9e9dadfb" providerId="AD" clId="Web-{C39FE36E-AFD5-4C71-9BE9-9377F8F7D821}" dt="2023-11-13T15:44:43.224" v="73" actId="20577"/>
          <ac:spMkLst>
            <pc:docMk/>
            <pc:sldMk cId="3254842548" sldId="667"/>
            <ac:spMk id="7" creationId="{C171BBB8-4393-D078-1BED-C6B9DD613B09}"/>
          </ac:spMkLst>
        </pc:spChg>
        <pc:spChg chg="mod">
          <ac:chgData name="Emily Barling" userId="S::eb930@canterbury.ac.uk::b736b277-bac6-4208-a578-8cdf9e9dadfb" providerId="AD" clId="Web-{C39FE36E-AFD5-4C71-9BE9-9377F8F7D821}" dt="2023-11-13T15:44:50.036" v="75" actId="20577"/>
          <ac:spMkLst>
            <pc:docMk/>
            <pc:sldMk cId="3254842548" sldId="667"/>
            <ac:spMk id="8" creationId="{C238E531-66C9-F615-E574-C5AF50B9E4A9}"/>
          </ac:spMkLst>
        </pc:spChg>
        <pc:spChg chg="mod">
          <ac:chgData name="Emily Barling" userId="S::eb930@canterbury.ac.uk::b736b277-bac6-4208-a578-8cdf9e9dadfb" providerId="AD" clId="Web-{C39FE36E-AFD5-4C71-9BE9-9377F8F7D821}" dt="2023-11-13T15:44:57.052" v="77" actId="20577"/>
          <ac:spMkLst>
            <pc:docMk/>
            <pc:sldMk cId="3254842548" sldId="667"/>
            <ac:spMk id="9" creationId="{8DDB9FCE-C0F4-E1DA-81B1-E354571F0EA3}"/>
          </ac:spMkLst>
        </pc:spChg>
      </pc:sldChg>
      <pc:sldChg chg="modSp">
        <pc:chgData name="Emily Barling" userId="S::eb930@canterbury.ac.uk::b736b277-bac6-4208-a578-8cdf9e9dadfb" providerId="AD" clId="Web-{C39FE36E-AFD5-4C71-9BE9-9377F8F7D821}" dt="2023-11-13T15:29:16.866" v="67" actId="1076"/>
        <pc:sldMkLst>
          <pc:docMk/>
          <pc:sldMk cId="1184247083" sldId="668"/>
        </pc:sldMkLst>
        <pc:spChg chg="mod">
          <ac:chgData name="Emily Barling" userId="S::eb930@canterbury.ac.uk::b736b277-bac6-4208-a578-8cdf9e9dadfb" providerId="AD" clId="Web-{C39FE36E-AFD5-4C71-9BE9-9377F8F7D821}" dt="2023-11-13T15:28:13.427" v="55" actId="20577"/>
          <ac:spMkLst>
            <pc:docMk/>
            <pc:sldMk cId="1184247083" sldId="668"/>
            <ac:spMk id="18" creationId="{D9CC0FF3-5053-BD4C-6475-3DE78FEB1669}"/>
          </ac:spMkLst>
        </pc:spChg>
        <pc:spChg chg="mod">
          <ac:chgData name="Emily Barling" userId="S::eb930@canterbury.ac.uk::b736b277-bac6-4208-a578-8cdf9e9dadfb" providerId="AD" clId="Web-{C39FE36E-AFD5-4C71-9BE9-9377F8F7D821}" dt="2023-11-13T15:29:09.756" v="66" actId="1076"/>
          <ac:spMkLst>
            <pc:docMk/>
            <pc:sldMk cId="1184247083" sldId="668"/>
            <ac:spMk id="19" creationId="{6F8C01CB-3443-5B31-82AE-D13782A6B418}"/>
          </ac:spMkLst>
        </pc:spChg>
        <pc:spChg chg="mod">
          <ac:chgData name="Emily Barling" userId="S::eb930@canterbury.ac.uk::b736b277-bac6-4208-a578-8cdf9e9dadfb" providerId="AD" clId="Web-{C39FE36E-AFD5-4C71-9BE9-9377F8F7D821}" dt="2023-11-13T15:28:24.833" v="57" actId="20577"/>
          <ac:spMkLst>
            <pc:docMk/>
            <pc:sldMk cId="1184247083" sldId="668"/>
            <ac:spMk id="20" creationId="{D33E597B-4E51-96AE-0B86-3502478D5627}"/>
          </ac:spMkLst>
        </pc:spChg>
        <pc:spChg chg="mod">
          <ac:chgData name="Emily Barling" userId="S::eb930@canterbury.ac.uk::b736b277-bac6-4208-a578-8cdf9e9dadfb" providerId="AD" clId="Web-{C39FE36E-AFD5-4C71-9BE9-9377F8F7D821}" dt="2023-11-13T15:28:40.287" v="60" actId="20577"/>
          <ac:spMkLst>
            <pc:docMk/>
            <pc:sldMk cId="1184247083" sldId="668"/>
            <ac:spMk id="21" creationId="{44F6A295-345A-4D53-2F47-8CE6AA08EDD3}"/>
          </ac:spMkLst>
        </pc:spChg>
        <pc:spChg chg="mod">
          <ac:chgData name="Emily Barling" userId="S::eb930@canterbury.ac.uk::b736b277-bac6-4208-a578-8cdf9e9dadfb" providerId="AD" clId="Web-{C39FE36E-AFD5-4C71-9BE9-9377F8F7D821}" dt="2023-11-13T15:28:44.256" v="61" actId="20577"/>
          <ac:spMkLst>
            <pc:docMk/>
            <pc:sldMk cId="1184247083" sldId="668"/>
            <ac:spMk id="22" creationId="{22F349B0-54BC-1472-A860-F412F2917D2E}"/>
          </ac:spMkLst>
        </pc:spChg>
        <pc:spChg chg="mod">
          <ac:chgData name="Emily Barling" userId="S::eb930@canterbury.ac.uk::b736b277-bac6-4208-a578-8cdf9e9dadfb" providerId="AD" clId="Web-{C39FE36E-AFD5-4C71-9BE9-9377F8F7D821}" dt="2023-11-13T15:28:17.770" v="56" actId="20577"/>
          <ac:spMkLst>
            <pc:docMk/>
            <pc:sldMk cId="1184247083" sldId="668"/>
            <ac:spMk id="23" creationId="{8D8E54AF-91AB-CC44-7CB1-B4168817F747}"/>
          </ac:spMkLst>
        </pc:spChg>
        <pc:spChg chg="mod">
          <ac:chgData name="Emily Barling" userId="S::eb930@canterbury.ac.uk::b736b277-bac6-4208-a578-8cdf9e9dadfb" providerId="AD" clId="Web-{C39FE36E-AFD5-4C71-9BE9-9377F8F7D821}" dt="2023-11-13T15:29:06.350" v="65" actId="1076"/>
          <ac:spMkLst>
            <pc:docMk/>
            <pc:sldMk cId="1184247083" sldId="668"/>
            <ac:spMk id="24" creationId="{C0E02780-94D0-8847-2E2A-BCE2709D82FE}"/>
          </ac:spMkLst>
        </pc:spChg>
        <pc:spChg chg="mod">
          <ac:chgData name="Emily Barling" userId="S::eb930@canterbury.ac.uk::b736b277-bac6-4208-a578-8cdf9e9dadfb" providerId="AD" clId="Web-{C39FE36E-AFD5-4C71-9BE9-9377F8F7D821}" dt="2023-11-13T15:29:16.866" v="67" actId="1076"/>
          <ac:spMkLst>
            <pc:docMk/>
            <pc:sldMk cId="1184247083" sldId="668"/>
            <ac:spMk id="28" creationId="{A42756B1-6676-0AFD-354F-4F338552E4A1}"/>
          </ac:spMkLst>
        </pc:spChg>
        <pc:spChg chg="mod">
          <ac:chgData name="Emily Barling" userId="S::eb930@canterbury.ac.uk::b736b277-bac6-4208-a578-8cdf9e9dadfb" providerId="AD" clId="Web-{C39FE36E-AFD5-4C71-9BE9-9377F8F7D821}" dt="2023-11-13T15:28:32.005" v="58" actId="20577"/>
          <ac:spMkLst>
            <pc:docMk/>
            <pc:sldMk cId="1184247083" sldId="668"/>
            <ac:spMk id="29" creationId="{11837CE1-393D-ED96-C1BE-BC9E2AA21C93}"/>
          </ac:spMkLst>
        </pc:spChg>
      </pc:sldChg>
      <pc:sldChg chg="modSp">
        <pc:chgData name="Emily Barling" userId="S::eb930@canterbury.ac.uk::b736b277-bac6-4208-a578-8cdf9e9dadfb" providerId="AD" clId="Web-{C39FE36E-AFD5-4C71-9BE9-9377F8F7D821}" dt="2023-11-13T15:27:04.612" v="53" actId="20577"/>
        <pc:sldMkLst>
          <pc:docMk/>
          <pc:sldMk cId="4235418425" sldId="669"/>
        </pc:sldMkLst>
        <pc:spChg chg="mod">
          <ac:chgData name="Emily Barling" userId="S::eb930@canterbury.ac.uk::b736b277-bac6-4208-a578-8cdf9e9dadfb" providerId="AD" clId="Web-{C39FE36E-AFD5-4C71-9BE9-9377F8F7D821}" dt="2023-11-13T15:26:37.502" v="44" actId="20577"/>
          <ac:spMkLst>
            <pc:docMk/>
            <pc:sldMk cId="4235418425" sldId="669"/>
            <ac:spMk id="4" creationId="{C3EBE3C4-A710-1CAC-E22A-67338D980B37}"/>
          </ac:spMkLst>
        </pc:spChg>
        <pc:spChg chg="mod">
          <ac:chgData name="Emily Barling" userId="S::eb930@canterbury.ac.uk::b736b277-bac6-4208-a578-8cdf9e9dadfb" providerId="AD" clId="Web-{C39FE36E-AFD5-4C71-9BE9-9377F8F7D821}" dt="2023-11-13T15:26:30.658" v="42" actId="20577"/>
          <ac:spMkLst>
            <pc:docMk/>
            <pc:sldMk cId="4235418425" sldId="669"/>
            <ac:spMk id="5" creationId="{62C28074-1A43-E354-519C-975B4C018E05}"/>
          </ac:spMkLst>
        </pc:spChg>
        <pc:spChg chg="mod">
          <ac:chgData name="Emily Barling" userId="S::eb930@canterbury.ac.uk::b736b277-bac6-4208-a578-8cdf9e9dadfb" providerId="AD" clId="Web-{C39FE36E-AFD5-4C71-9BE9-9377F8F7D821}" dt="2023-11-13T15:26:42.674" v="46" actId="20577"/>
          <ac:spMkLst>
            <pc:docMk/>
            <pc:sldMk cId="4235418425" sldId="669"/>
            <ac:spMk id="10" creationId="{07423825-7B44-C0E2-F9A1-DA25EF81230A}"/>
          </ac:spMkLst>
        </pc:spChg>
        <pc:spChg chg="mod">
          <ac:chgData name="Emily Barling" userId="S::eb930@canterbury.ac.uk::b736b277-bac6-4208-a578-8cdf9e9dadfb" providerId="AD" clId="Web-{C39FE36E-AFD5-4C71-9BE9-9377F8F7D821}" dt="2023-11-13T15:27:04.612" v="53" actId="20577"/>
          <ac:spMkLst>
            <pc:docMk/>
            <pc:sldMk cId="4235418425" sldId="669"/>
            <ac:spMk id="11" creationId="{80AB8E22-F673-73D4-0F07-21A6739594EC}"/>
          </ac:spMkLst>
        </pc:spChg>
        <pc:spChg chg="mod">
          <ac:chgData name="Emily Barling" userId="S::eb930@canterbury.ac.uk::b736b277-bac6-4208-a578-8cdf9e9dadfb" providerId="AD" clId="Web-{C39FE36E-AFD5-4C71-9BE9-9377F8F7D821}" dt="2023-11-13T15:26:52.986" v="50" actId="20577"/>
          <ac:spMkLst>
            <pc:docMk/>
            <pc:sldMk cId="4235418425" sldId="669"/>
            <ac:spMk id="12" creationId="{280DD8DC-AA56-A2A5-9E5A-5494F1113F49}"/>
          </ac:spMkLst>
        </pc:spChg>
        <pc:spChg chg="mod">
          <ac:chgData name="Emily Barling" userId="S::eb930@canterbury.ac.uk::b736b277-bac6-4208-a578-8cdf9e9dadfb" providerId="AD" clId="Web-{C39FE36E-AFD5-4C71-9BE9-9377F8F7D821}" dt="2023-11-13T15:26:46.049" v="47" actId="20577"/>
          <ac:spMkLst>
            <pc:docMk/>
            <pc:sldMk cId="4235418425" sldId="669"/>
            <ac:spMk id="13" creationId="{A0C479DE-5B46-4CE9-9CF1-D6BFE56928BF}"/>
          </ac:spMkLst>
        </pc:spChg>
        <pc:spChg chg="mod">
          <ac:chgData name="Emily Barling" userId="S::eb930@canterbury.ac.uk::b736b277-bac6-4208-a578-8cdf9e9dadfb" providerId="AD" clId="Web-{C39FE36E-AFD5-4C71-9BE9-9377F8F7D821}" dt="2023-11-13T15:26:26.314" v="41" actId="20577"/>
          <ac:spMkLst>
            <pc:docMk/>
            <pc:sldMk cId="4235418425" sldId="669"/>
            <ac:spMk id="15" creationId="{4A29DCFC-7666-CB29-10F6-CFAA2F9B5980}"/>
          </ac:spMkLst>
        </pc:spChg>
      </pc:sldChg>
      <pc:sldChg chg="modSp">
        <pc:chgData name="Emily Barling" userId="S::eb930@canterbury.ac.uk::b736b277-bac6-4208-a578-8cdf9e9dadfb" providerId="AD" clId="Web-{C39FE36E-AFD5-4C71-9BE9-9377F8F7D821}" dt="2023-11-13T15:46:29.508" v="82" actId="20577"/>
        <pc:sldMkLst>
          <pc:docMk/>
          <pc:sldMk cId="823410807" sldId="671"/>
        </pc:sldMkLst>
        <pc:spChg chg="mod">
          <ac:chgData name="Emily Barling" userId="S::eb930@canterbury.ac.uk::b736b277-bac6-4208-a578-8cdf9e9dadfb" providerId="AD" clId="Web-{C39FE36E-AFD5-4C71-9BE9-9377F8F7D821}" dt="2023-11-13T15:46:29.508" v="82" actId="20577"/>
          <ac:spMkLst>
            <pc:docMk/>
            <pc:sldMk cId="823410807" sldId="671"/>
            <ac:spMk id="5" creationId="{56AC12D9-5546-7FC1-630E-29A7619E716C}"/>
          </ac:spMkLst>
        </pc:spChg>
      </pc:sldChg>
      <pc:sldChg chg="modSp">
        <pc:chgData name="Emily Barling" userId="S::eb930@canterbury.ac.uk::b736b277-bac6-4208-a578-8cdf9e9dadfb" providerId="AD" clId="Web-{C39FE36E-AFD5-4C71-9BE9-9377F8F7D821}" dt="2023-11-13T15:22:40.932" v="2" actId="20577"/>
        <pc:sldMkLst>
          <pc:docMk/>
          <pc:sldMk cId="1343233406" sldId="675"/>
        </pc:sldMkLst>
        <pc:spChg chg="mod">
          <ac:chgData name="Emily Barling" userId="S::eb930@canterbury.ac.uk::b736b277-bac6-4208-a578-8cdf9e9dadfb" providerId="AD" clId="Web-{C39FE36E-AFD5-4C71-9BE9-9377F8F7D821}" dt="2023-11-13T15:22:36.572" v="1" actId="20577"/>
          <ac:spMkLst>
            <pc:docMk/>
            <pc:sldMk cId="1343233406" sldId="675"/>
            <ac:spMk id="8" creationId="{F965F866-A9A1-78E5-07E0-751533C0A661}"/>
          </ac:spMkLst>
        </pc:spChg>
        <pc:spChg chg="mod">
          <ac:chgData name="Emily Barling" userId="S::eb930@canterbury.ac.uk::b736b277-bac6-4208-a578-8cdf9e9dadfb" providerId="AD" clId="Web-{C39FE36E-AFD5-4C71-9BE9-9377F8F7D821}" dt="2023-11-13T15:22:40.932" v="2" actId="20577"/>
          <ac:spMkLst>
            <pc:docMk/>
            <pc:sldMk cId="1343233406" sldId="675"/>
            <ac:spMk id="9" creationId="{2058F58F-4F8D-1641-DC5F-B6BF4E040419}"/>
          </ac:spMkLst>
        </pc:spChg>
      </pc:sldChg>
      <pc:sldChg chg="addSp modSp">
        <pc:chgData name="Emily Barling" userId="S::eb930@canterbury.ac.uk::b736b277-bac6-4208-a578-8cdf9e9dadfb" providerId="AD" clId="Web-{C39FE36E-AFD5-4C71-9BE9-9377F8F7D821}" dt="2023-11-13T15:31:40.136" v="71" actId="1076"/>
        <pc:sldMkLst>
          <pc:docMk/>
          <pc:sldMk cId="2363649514" sldId="678"/>
        </pc:sldMkLst>
        <pc:spChg chg="mod">
          <ac:chgData name="Emily Barling" userId="S::eb930@canterbury.ac.uk::b736b277-bac6-4208-a578-8cdf9e9dadfb" providerId="AD" clId="Web-{C39FE36E-AFD5-4C71-9BE9-9377F8F7D821}" dt="2023-11-13T15:30:54.822" v="68" actId="20577"/>
          <ac:spMkLst>
            <pc:docMk/>
            <pc:sldMk cId="2363649514" sldId="678"/>
            <ac:spMk id="5" creationId="{6C7F0998-4CDB-11FB-18E6-B7D4B1169E4B}"/>
          </ac:spMkLst>
        </pc:spChg>
        <pc:picChg chg="add mod">
          <ac:chgData name="Emily Barling" userId="S::eb930@canterbury.ac.uk::b736b277-bac6-4208-a578-8cdf9e9dadfb" providerId="AD" clId="Web-{C39FE36E-AFD5-4C71-9BE9-9377F8F7D821}" dt="2023-11-13T15:31:40.136" v="71" actId="1076"/>
          <ac:picMkLst>
            <pc:docMk/>
            <pc:sldMk cId="2363649514" sldId="678"/>
            <ac:picMk id="6" creationId="{6A7D2BA1-BCB9-D967-B8D7-A74EF3188EF8}"/>
          </ac:picMkLst>
        </pc:picChg>
      </pc:sldChg>
    </pc:docChg>
  </pc:docChgLst>
  <pc:docChgLst>
    <pc:chgData name="Emily Barling" userId="S::eb930@canterbury.ac.uk::b736b277-bac6-4208-a578-8cdf9e9dadfb" providerId="AD" clId="Web-{27B9AAD0-270B-1760-B34F-7DF889488D27}"/>
    <pc:docChg chg="addSld delSld modSld addMainMaster delMainMaster modMainMaster">
      <pc:chgData name="Emily Barling" userId="S::eb930@canterbury.ac.uk::b736b277-bac6-4208-a578-8cdf9e9dadfb" providerId="AD" clId="Web-{27B9AAD0-270B-1760-B34F-7DF889488D27}" dt="2023-11-03T14:47:41.115" v="54"/>
      <pc:docMkLst>
        <pc:docMk/>
      </pc:docMkLst>
      <pc:sldChg chg="mod modClrScheme chgLayout">
        <pc:chgData name="Emily Barling" userId="S::eb930@canterbury.ac.uk::b736b277-bac6-4208-a578-8cdf9e9dadfb" providerId="AD" clId="Web-{27B9AAD0-270B-1760-B34F-7DF889488D27}" dt="2023-11-03T14:46:41.329" v="52"/>
        <pc:sldMkLst>
          <pc:docMk/>
          <pc:sldMk cId="2346605447" sldId="258"/>
        </pc:sldMkLst>
      </pc:sldChg>
      <pc:sldChg chg="mod modClrScheme chgLayout">
        <pc:chgData name="Emily Barling" userId="S::eb930@canterbury.ac.uk::b736b277-bac6-4208-a578-8cdf9e9dadfb" providerId="AD" clId="Web-{27B9AAD0-270B-1760-B34F-7DF889488D27}" dt="2023-11-03T14:46:41.329" v="52"/>
        <pc:sldMkLst>
          <pc:docMk/>
          <pc:sldMk cId="569405715" sldId="261"/>
        </pc:sldMkLst>
      </pc:sldChg>
      <pc:sldChg chg="mod modClrScheme chgLayout">
        <pc:chgData name="Emily Barling" userId="S::eb930@canterbury.ac.uk::b736b277-bac6-4208-a578-8cdf9e9dadfb" providerId="AD" clId="Web-{27B9AAD0-270B-1760-B34F-7DF889488D27}" dt="2023-11-03T14:46:41.329" v="52"/>
        <pc:sldMkLst>
          <pc:docMk/>
          <pc:sldMk cId="3129554450" sldId="262"/>
        </pc:sldMkLst>
      </pc:sldChg>
      <pc:sldChg chg="mod modClrScheme chgLayout">
        <pc:chgData name="Emily Barling" userId="S::eb930@canterbury.ac.uk::b736b277-bac6-4208-a578-8cdf9e9dadfb" providerId="AD" clId="Web-{27B9AAD0-270B-1760-B34F-7DF889488D27}" dt="2023-11-03T14:46:41.329" v="52"/>
        <pc:sldMkLst>
          <pc:docMk/>
          <pc:sldMk cId="1998821797" sldId="263"/>
        </pc:sldMkLst>
      </pc:sldChg>
      <pc:sldChg chg="mod modClrScheme chgLayout">
        <pc:chgData name="Emily Barling" userId="S::eb930@canterbury.ac.uk::b736b277-bac6-4208-a578-8cdf9e9dadfb" providerId="AD" clId="Web-{27B9AAD0-270B-1760-B34F-7DF889488D27}" dt="2023-11-03T14:46:41.329" v="52"/>
        <pc:sldMkLst>
          <pc:docMk/>
          <pc:sldMk cId="701835429" sldId="264"/>
        </pc:sldMkLst>
      </pc:sldChg>
      <pc:sldChg chg="mod modClrScheme chgLayout">
        <pc:chgData name="Emily Barling" userId="S::eb930@canterbury.ac.uk::b736b277-bac6-4208-a578-8cdf9e9dadfb" providerId="AD" clId="Web-{27B9AAD0-270B-1760-B34F-7DF889488D27}" dt="2023-11-03T14:46:41.329" v="52"/>
        <pc:sldMkLst>
          <pc:docMk/>
          <pc:sldMk cId="581939245" sldId="266"/>
        </pc:sldMkLst>
      </pc:sldChg>
      <pc:sldChg chg="mod modClrScheme chgLayout">
        <pc:chgData name="Emily Barling" userId="S::eb930@canterbury.ac.uk::b736b277-bac6-4208-a578-8cdf9e9dadfb" providerId="AD" clId="Web-{27B9AAD0-270B-1760-B34F-7DF889488D27}" dt="2023-11-03T14:46:41.329" v="52"/>
        <pc:sldMkLst>
          <pc:docMk/>
          <pc:sldMk cId="3859561747" sldId="267"/>
        </pc:sldMkLst>
      </pc:sldChg>
      <pc:sldChg chg="mod modClrScheme chgLayout">
        <pc:chgData name="Emily Barling" userId="S::eb930@canterbury.ac.uk::b736b277-bac6-4208-a578-8cdf9e9dadfb" providerId="AD" clId="Web-{27B9AAD0-270B-1760-B34F-7DF889488D27}" dt="2023-11-03T14:46:41.329" v="52"/>
        <pc:sldMkLst>
          <pc:docMk/>
          <pc:sldMk cId="1269436793" sldId="268"/>
        </pc:sldMkLst>
      </pc:sldChg>
      <pc:sldChg chg="mod modClrScheme chgLayout">
        <pc:chgData name="Emily Barling" userId="S::eb930@canterbury.ac.uk::b736b277-bac6-4208-a578-8cdf9e9dadfb" providerId="AD" clId="Web-{27B9AAD0-270B-1760-B34F-7DF889488D27}" dt="2023-11-03T14:46:41.329" v="52"/>
        <pc:sldMkLst>
          <pc:docMk/>
          <pc:sldMk cId="2944203170" sldId="269"/>
        </pc:sldMkLst>
      </pc:sldChg>
      <pc:sldChg chg="mod modClrScheme chgLayout">
        <pc:chgData name="Emily Barling" userId="S::eb930@canterbury.ac.uk::b736b277-bac6-4208-a578-8cdf9e9dadfb" providerId="AD" clId="Web-{27B9AAD0-270B-1760-B34F-7DF889488D27}" dt="2023-11-03T14:46:41.329" v="52"/>
        <pc:sldMkLst>
          <pc:docMk/>
          <pc:sldMk cId="2054771701" sldId="270"/>
        </pc:sldMkLst>
      </pc:sldChg>
      <pc:sldChg chg="mod modClrScheme chgLayout">
        <pc:chgData name="Emily Barling" userId="S::eb930@canterbury.ac.uk::b736b277-bac6-4208-a578-8cdf9e9dadfb" providerId="AD" clId="Web-{27B9AAD0-270B-1760-B34F-7DF889488D27}" dt="2023-11-03T14:46:41.329" v="52"/>
        <pc:sldMkLst>
          <pc:docMk/>
          <pc:sldMk cId="3705040486" sldId="272"/>
        </pc:sldMkLst>
      </pc:sldChg>
      <pc:sldChg chg="addSp delSp modSp del">
        <pc:chgData name="Emily Barling" userId="S::eb930@canterbury.ac.uk::b736b277-bac6-4208-a578-8cdf9e9dadfb" providerId="AD" clId="Web-{27B9AAD0-270B-1760-B34F-7DF889488D27}" dt="2023-11-03T14:32:12.901" v="37"/>
        <pc:sldMkLst>
          <pc:docMk/>
          <pc:sldMk cId="2650954113" sldId="275"/>
        </pc:sldMkLst>
        <pc:spChg chg="mod">
          <ac:chgData name="Emily Barling" userId="S::eb930@canterbury.ac.uk::b736b277-bac6-4208-a578-8cdf9e9dadfb" providerId="AD" clId="Web-{27B9AAD0-270B-1760-B34F-7DF889488D27}" dt="2023-11-03T14:30:44.300" v="11" actId="20577"/>
          <ac:spMkLst>
            <pc:docMk/>
            <pc:sldMk cId="2650954113" sldId="275"/>
            <ac:spMk id="2" creationId="{00000000-0000-0000-0000-000000000000}"/>
          </ac:spMkLst>
        </pc:spChg>
        <pc:spChg chg="add mod">
          <ac:chgData name="Emily Barling" userId="S::eb930@canterbury.ac.uk::b736b277-bac6-4208-a578-8cdf9e9dadfb" providerId="AD" clId="Web-{27B9AAD0-270B-1760-B34F-7DF889488D27}" dt="2023-11-03T14:31:40.883" v="20"/>
          <ac:spMkLst>
            <pc:docMk/>
            <pc:sldMk cId="2650954113" sldId="275"/>
            <ac:spMk id="4" creationId="{DAB0A616-A864-1198-C365-0D4D3F20ED4E}"/>
          </ac:spMkLst>
        </pc:spChg>
        <pc:spChg chg="del">
          <ac:chgData name="Emily Barling" userId="S::eb930@canterbury.ac.uk::b736b277-bac6-4208-a578-8cdf9e9dadfb" providerId="AD" clId="Web-{27B9AAD0-270B-1760-B34F-7DF889488D27}" dt="2023-11-03T14:31:40.883" v="20"/>
          <ac:spMkLst>
            <pc:docMk/>
            <pc:sldMk cId="2650954113" sldId="275"/>
            <ac:spMk id="5" creationId="{66781C11-D464-976D-C4BA-EC9638014205}"/>
          </ac:spMkLst>
        </pc:spChg>
      </pc:sldChg>
      <pc:sldChg chg="modSp mod modClrScheme chgLayout">
        <pc:chgData name="Emily Barling" userId="S::eb930@canterbury.ac.uk::b736b277-bac6-4208-a578-8cdf9e9dadfb" providerId="AD" clId="Web-{27B9AAD0-270B-1760-B34F-7DF889488D27}" dt="2023-11-03T14:46:41.329" v="52"/>
        <pc:sldMkLst>
          <pc:docMk/>
          <pc:sldMk cId="862748116" sldId="278"/>
        </pc:sldMkLst>
        <pc:spChg chg="mod ord">
          <ac:chgData name="Emily Barling" userId="S::eb930@canterbury.ac.uk::b736b277-bac6-4208-a578-8cdf9e9dadfb" providerId="AD" clId="Web-{27B9AAD0-270B-1760-B34F-7DF889488D27}" dt="2023-11-03T14:46:41.329" v="52"/>
          <ac:spMkLst>
            <pc:docMk/>
            <pc:sldMk cId="862748116" sldId="278"/>
            <ac:spMk id="2" creationId="{00000000-0000-0000-0000-000000000000}"/>
          </ac:spMkLst>
        </pc:spChg>
        <pc:graphicFrameChg chg="mod ord">
          <ac:chgData name="Emily Barling" userId="S::eb930@canterbury.ac.uk::b736b277-bac6-4208-a578-8cdf9e9dadfb" providerId="AD" clId="Web-{27B9AAD0-270B-1760-B34F-7DF889488D27}" dt="2023-11-03T14:46:41.329" v="52"/>
          <ac:graphicFrameMkLst>
            <pc:docMk/>
            <pc:sldMk cId="862748116" sldId="278"/>
            <ac:graphicFrameMk id="11" creationId="{0BB1074C-8757-427E-B7E1-30D2E4332D8B}"/>
          </ac:graphicFrameMkLst>
        </pc:graphicFrameChg>
      </pc:sldChg>
      <pc:sldChg chg="mod modClrScheme chgLayout">
        <pc:chgData name="Emily Barling" userId="S::eb930@canterbury.ac.uk::b736b277-bac6-4208-a578-8cdf9e9dadfb" providerId="AD" clId="Web-{27B9AAD0-270B-1760-B34F-7DF889488D27}" dt="2023-11-03T14:46:41.329" v="52"/>
        <pc:sldMkLst>
          <pc:docMk/>
          <pc:sldMk cId="916500038" sldId="281"/>
        </pc:sldMkLst>
      </pc:sldChg>
      <pc:sldChg chg="modSp mod modClrScheme chgLayout">
        <pc:chgData name="Emily Barling" userId="S::eb930@canterbury.ac.uk::b736b277-bac6-4208-a578-8cdf9e9dadfb" providerId="AD" clId="Web-{27B9AAD0-270B-1760-B34F-7DF889488D27}" dt="2023-11-03T14:46:41.329" v="52"/>
        <pc:sldMkLst>
          <pc:docMk/>
          <pc:sldMk cId="556755293" sldId="368"/>
        </pc:sldMkLst>
        <pc:spChg chg="mod ord">
          <ac:chgData name="Emily Barling" userId="S::eb930@canterbury.ac.uk::b736b277-bac6-4208-a578-8cdf9e9dadfb" providerId="AD" clId="Web-{27B9AAD0-270B-1760-B34F-7DF889488D27}" dt="2023-11-03T14:46:41.329" v="52"/>
          <ac:spMkLst>
            <pc:docMk/>
            <pc:sldMk cId="556755293" sldId="368"/>
            <ac:spMk id="2" creationId="{00000000-0000-0000-0000-000000000000}"/>
          </ac:spMkLst>
        </pc:spChg>
      </pc:sldChg>
      <pc:sldChg chg="modSp mod modClrScheme chgLayout">
        <pc:chgData name="Emily Barling" userId="S::eb930@canterbury.ac.uk::b736b277-bac6-4208-a578-8cdf9e9dadfb" providerId="AD" clId="Web-{27B9AAD0-270B-1760-B34F-7DF889488D27}" dt="2023-11-03T14:46:41.329" v="52"/>
        <pc:sldMkLst>
          <pc:docMk/>
          <pc:sldMk cId="1754632579" sldId="375"/>
        </pc:sldMkLst>
        <pc:spChg chg="mod ord">
          <ac:chgData name="Emily Barling" userId="S::eb930@canterbury.ac.uk::b736b277-bac6-4208-a578-8cdf9e9dadfb" providerId="AD" clId="Web-{27B9AAD0-270B-1760-B34F-7DF889488D27}" dt="2023-11-03T14:46:41.329" v="52"/>
          <ac:spMkLst>
            <pc:docMk/>
            <pc:sldMk cId="1754632579" sldId="375"/>
            <ac:spMk id="2" creationId="{00000000-0000-0000-0000-000000000000}"/>
          </ac:spMkLst>
        </pc:spChg>
      </pc:sldChg>
      <pc:sldChg chg="addSp delSp modSp mod modClrScheme delDesignElem chgLayout">
        <pc:chgData name="Emily Barling" userId="S::eb930@canterbury.ac.uk::b736b277-bac6-4208-a578-8cdf9e9dadfb" providerId="AD" clId="Web-{27B9AAD0-270B-1760-B34F-7DF889488D27}" dt="2023-11-03T14:46:41.329" v="52"/>
        <pc:sldMkLst>
          <pc:docMk/>
          <pc:sldMk cId="635426434" sldId="381"/>
        </pc:sldMkLst>
        <pc:spChg chg="mod ord">
          <ac:chgData name="Emily Barling" userId="S::eb930@canterbury.ac.uk::b736b277-bac6-4208-a578-8cdf9e9dadfb" providerId="AD" clId="Web-{27B9AAD0-270B-1760-B34F-7DF889488D27}" dt="2023-11-03T14:46:41.329" v="52"/>
          <ac:spMkLst>
            <pc:docMk/>
            <pc:sldMk cId="635426434" sldId="381"/>
            <ac:spMk id="2" creationId="{109FC590-D19A-4874-A32A-C63AA28E4C35}"/>
          </ac:spMkLst>
        </pc:spChg>
        <pc:spChg chg="add del">
          <ac:chgData name="Emily Barling" userId="S::eb930@canterbury.ac.uk::b736b277-bac6-4208-a578-8cdf9e9dadfb" providerId="AD" clId="Web-{27B9AAD0-270B-1760-B34F-7DF889488D27}" dt="2023-11-03T14:46:41.329" v="52"/>
          <ac:spMkLst>
            <pc:docMk/>
            <pc:sldMk cId="635426434" sldId="381"/>
            <ac:spMk id="21" creationId="{8D0D6D3E-D7F9-4591-9CA9-DDF4DB1F73DA}"/>
          </ac:spMkLst>
        </pc:spChg>
        <pc:spChg chg="add del">
          <ac:chgData name="Emily Barling" userId="S::eb930@canterbury.ac.uk::b736b277-bac6-4208-a578-8cdf9e9dadfb" providerId="AD" clId="Web-{27B9AAD0-270B-1760-B34F-7DF889488D27}" dt="2023-11-03T14:46:41.329" v="52"/>
          <ac:spMkLst>
            <pc:docMk/>
            <pc:sldMk cId="635426434" sldId="381"/>
            <ac:spMk id="23" creationId="{C4C9F2B0-1044-46EB-8AEB-C3BFFDE6C2CC}"/>
          </ac:spMkLst>
        </pc:spChg>
        <pc:spChg chg="add del">
          <ac:chgData name="Emily Barling" userId="S::eb930@canterbury.ac.uk::b736b277-bac6-4208-a578-8cdf9e9dadfb" providerId="AD" clId="Web-{27B9AAD0-270B-1760-B34F-7DF889488D27}" dt="2023-11-03T14:46:41.329" v="52"/>
          <ac:spMkLst>
            <pc:docMk/>
            <pc:sldMk cId="635426434" sldId="381"/>
            <ac:spMk id="25" creationId="{D28B54C3-B57B-472A-B96E-1FCB67093DC2}"/>
          </ac:spMkLst>
        </pc:spChg>
        <pc:spChg chg="add del">
          <ac:chgData name="Emily Barling" userId="S::eb930@canterbury.ac.uk::b736b277-bac6-4208-a578-8cdf9e9dadfb" providerId="AD" clId="Web-{27B9AAD0-270B-1760-B34F-7DF889488D27}" dt="2023-11-03T14:46:41.329" v="52"/>
          <ac:spMkLst>
            <pc:docMk/>
            <pc:sldMk cId="635426434" sldId="381"/>
            <ac:spMk id="27" creationId="{7DB3C429-F8DA-49B9-AF84-21996FCF78B5}"/>
          </ac:spMkLst>
        </pc:spChg>
        <pc:picChg chg="mod ord">
          <ac:chgData name="Emily Barling" userId="S::eb930@canterbury.ac.uk::b736b277-bac6-4208-a578-8cdf9e9dadfb" providerId="AD" clId="Web-{27B9AAD0-270B-1760-B34F-7DF889488D27}" dt="2023-11-03T14:46:41.329" v="52"/>
          <ac:picMkLst>
            <pc:docMk/>
            <pc:sldMk cId="635426434" sldId="381"/>
            <ac:picMk id="16" creationId="{CF429798-8A42-4F8E-A839-8058013DE23E}"/>
          </ac:picMkLst>
        </pc:picChg>
      </pc:sldChg>
      <pc:sldChg chg="addSp delSp modSp mod modClrScheme delDesignElem chgLayout">
        <pc:chgData name="Emily Barling" userId="S::eb930@canterbury.ac.uk::b736b277-bac6-4208-a578-8cdf9e9dadfb" providerId="AD" clId="Web-{27B9AAD0-270B-1760-B34F-7DF889488D27}" dt="2023-11-03T14:47:28.286" v="53"/>
        <pc:sldMkLst>
          <pc:docMk/>
          <pc:sldMk cId="2260659611" sldId="383"/>
        </pc:sldMkLst>
        <pc:spChg chg="del">
          <ac:chgData name="Emily Barling" userId="S::eb930@canterbury.ac.uk::b736b277-bac6-4208-a578-8cdf9e9dadfb" providerId="AD" clId="Web-{27B9AAD0-270B-1760-B34F-7DF889488D27}" dt="2023-11-03T14:35:46.277" v="45"/>
          <ac:spMkLst>
            <pc:docMk/>
            <pc:sldMk cId="2260659611" sldId="383"/>
            <ac:spMk id="2" creationId="{109FC590-D19A-4874-A32A-C63AA28E4C35}"/>
          </ac:spMkLst>
        </pc:spChg>
        <pc:spChg chg="add mod ord">
          <ac:chgData name="Emily Barling" userId="S::eb930@canterbury.ac.uk::b736b277-bac6-4208-a578-8cdf9e9dadfb" providerId="AD" clId="Web-{27B9AAD0-270B-1760-B34F-7DF889488D27}" dt="2023-11-03T14:47:28.286" v="53"/>
          <ac:spMkLst>
            <pc:docMk/>
            <pc:sldMk cId="2260659611" sldId="383"/>
            <ac:spMk id="5" creationId="{F0EB3F4E-31D9-A88C-4F5F-75BAA3F6DF11}"/>
          </ac:spMkLst>
        </pc:spChg>
        <pc:spChg chg="add del">
          <ac:chgData name="Emily Barling" userId="S::eb930@canterbury.ac.uk::b736b277-bac6-4208-a578-8cdf9e9dadfb" providerId="AD" clId="Web-{27B9AAD0-270B-1760-B34F-7DF889488D27}" dt="2023-11-03T14:47:28.286" v="53"/>
          <ac:spMkLst>
            <pc:docMk/>
            <pc:sldMk cId="2260659611" sldId="383"/>
            <ac:spMk id="21" creationId="{8D0D6D3E-D7F9-4591-9CA9-DDF4DB1F73DA}"/>
          </ac:spMkLst>
        </pc:spChg>
        <pc:spChg chg="add del">
          <ac:chgData name="Emily Barling" userId="S::eb930@canterbury.ac.uk::b736b277-bac6-4208-a578-8cdf9e9dadfb" providerId="AD" clId="Web-{27B9AAD0-270B-1760-B34F-7DF889488D27}" dt="2023-11-03T14:47:28.286" v="53"/>
          <ac:spMkLst>
            <pc:docMk/>
            <pc:sldMk cId="2260659611" sldId="383"/>
            <ac:spMk id="23" creationId="{C4C9F2B0-1044-46EB-8AEB-C3BFFDE6C2CC}"/>
          </ac:spMkLst>
        </pc:spChg>
        <pc:spChg chg="add del">
          <ac:chgData name="Emily Barling" userId="S::eb930@canterbury.ac.uk::b736b277-bac6-4208-a578-8cdf9e9dadfb" providerId="AD" clId="Web-{27B9AAD0-270B-1760-B34F-7DF889488D27}" dt="2023-11-03T14:47:28.286" v="53"/>
          <ac:spMkLst>
            <pc:docMk/>
            <pc:sldMk cId="2260659611" sldId="383"/>
            <ac:spMk id="25" creationId="{D28B54C3-B57B-472A-B96E-1FCB67093DC2}"/>
          </ac:spMkLst>
        </pc:spChg>
        <pc:spChg chg="add del">
          <ac:chgData name="Emily Barling" userId="S::eb930@canterbury.ac.uk::b736b277-bac6-4208-a578-8cdf9e9dadfb" providerId="AD" clId="Web-{27B9AAD0-270B-1760-B34F-7DF889488D27}" dt="2023-11-03T14:47:28.286" v="53"/>
          <ac:spMkLst>
            <pc:docMk/>
            <pc:sldMk cId="2260659611" sldId="383"/>
            <ac:spMk id="27" creationId="{7DB3C429-F8DA-49B9-AF84-21996FCF78B5}"/>
          </ac:spMkLst>
        </pc:spChg>
        <pc:spChg chg="add">
          <ac:chgData name="Emily Barling" userId="S::eb930@canterbury.ac.uk::b736b277-bac6-4208-a578-8cdf9e9dadfb" providerId="AD" clId="Web-{27B9AAD0-270B-1760-B34F-7DF889488D27}" dt="2023-11-03T14:47:28.286" v="53"/>
          <ac:spMkLst>
            <pc:docMk/>
            <pc:sldMk cId="2260659611" sldId="383"/>
            <ac:spMk id="32" creationId="{6F5A5072-7B47-4D32-B52A-4EBBF590B8A5}"/>
          </ac:spMkLst>
        </pc:spChg>
        <pc:spChg chg="add">
          <ac:chgData name="Emily Barling" userId="S::eb930@canterbury.ac.uk::b736b277-bac6-4208-a578-8cdf9e9dadfb" providerId="AD" clId="Web-{27B9AAD0-270B-1760-B34F-7DF889488D27}" dt="2023-11-03T14:47:28.286" v="53"/>
          <ac:spMkLst>
            <pc:docMk/>
            <pc:sldMk cId="2260659611" sldId="383"/>
            <ac:spMk id="34" creationId="{9715DAF0-AE1B-46C9-8A6B-DB2AA05AB91D}"/>
          </ac:spMkLst>
        </pc:spChg>
        <pc:spChg chg="add">
          <ac:chgData name="Emily Barling" userId="S::eb930@canterbury.ac.uk::b736b277-bac6-4208-a578-8cdf9e9dadfb" providerId="AD" clId="Web-{27B9AAD0-270B-1760-B34F-7DF889488D27}" dt="2023-11-03T14:47:28.286" v="53"/>
          <ac:spMkLst>
            <pc:docMk/>
            <pc:sldMk cId="2260659611" sldId="383"/>
            <ac:spMk id="36" creationId="{6016219D-510E-4184-9090-6D5578A87BD1}"/>
          </ac:spMkLst>
        </pc:spChg>
        <pc:spChg chg="add">
          <ac:chgData name="Emily Barling" userId="S::eb930@canterbury.ac.uk::b736b277-bac6-4208-a578-8cdf9e9dadfb" providerId="AD" clId="Web-{27B9AAD0-270B-1760-B34F-7DF889488D27}" dt="2023-11-03T14:47:28.286" v="53"/>
          <ac:spMkLst>
            <pc:docMk/>
            <pc:sldMk cId="2260659611" sldId="383"/>
            <ac:spMk id="38" creationId="{AFF4A713-7B75-4B21-90D7-5AB19547C728}"/>
          </ac:spMkLst>
        </pc:spChg>
        <pc:spChg chg="add">
          <ac:chgData name="Emily Barling" userId="S::eb930@canterbury.ac.uk::b736b277-bac6-4208-a578-8cdf9e9dadfb" providerId="AD" clId="Web-{27B9AAD0-270B-1760-B34F-7DF889488D27}" dt="2023-11-03T14:47:28.286" v="53"/>
          <ac:spMkLst>
            <pc:docMk/>
            <pc:sldMk cId="2260659611" sldId="383"/>
            <ac:spMk id="40" creationId="{DC631C0B-6DA6-4E57-8231-CE32B3434A7E}"/>
          </ac:spMkLst>
        </pc:spChg>
        <pc:spChg chg="add">
          <ac:chgData name="Emily Barling" userId="S::eb930@canterbury.ac.uk::b736b277-bac6-4208-a578-8cdf9e9dadfb" providerId="AD" clId="Web-{27B9AAD0-270B-1760-B34F-7DF889488D27}" dt="2023-11-03T14:47:28.286" v="53"/>
          <ac:spMkLst>
            <pc:docMk/>
            <pc:sldMk cId="2260659611" sldId="383"/>
            <ac:spMk id="42" creationId="{C29501E6-A978-4A61-9689-9085AF97A53A}"/>
          </ac:spMkLst>
        </pc:spChg>
        <pc:picChg chg="del">
          <ac:chgData name="Emily Barling" userId="S::eb930@canterbury.ac.uk::b736b277-bac6-4208-a578-8cdf9e9dadfb" providerId="AD" clId="Web-{27B9AAD0-270B-1760-B34F-7DF889488D27}" dt="2023-11-03T14:33:04.811" v="42"/>
          <ac:picMkLst>
            <pc:docMk/>
            <pc:sldMk cId="2260659611" sldId="383"/>
            <ac:picMk id="3" creationId="{7C6812A0-4CF5-A2AF-9FD3-2DB319458F3A}"/>
          </ac:picMkLst>
        </pc:picChg>
      </pc:sldChg>
      <pc:sldChg chg="modSp mod modClrScheme chgLayout">
        <pc:chgData name="Emily Barling" userId="S::eb930@canterbury.ac.uk::b736b277-bac6-4208-a578-8cdf9e9dadfb" providerId="AD" clId="Web-{27B9AAD0-270B-1760-B34F-7DF889488D27}" dt="2023-11-03T14:46:41.329" v="52"/>
        <pc:sldMkLst>
          <pc:docMk/>
          <pc:sldMk cId="528437935" sldId="589"/>
        </pc:sldMkLst>
        <pc:spChg chg="mod ord">
          <ac:chgData name="Emily Barling" userId="S::eb930@canterbury.ac.uk::b736b277-bac6-4208-a578-8cdf9e9dadfb" providerId="AD" clId="Web-{27B9AAD0-270B-1760-B34F-7DF889488D27}" dt="2023-11-03T14:46:41.329" v="52"/>
          <ac:spMkLst>
            <pc:docMk/>
            <pc:sldMk cId="528437935" sldId="589"/>
            <ac:spMk id="5" creationId="{00000000-0000-0000-0000-000000000000}"/>
          </ac:spMkLst>
        </pc:spChg>
      </pc:sldChg>
      <pc:sldChg chg="modSp mod modClrScheme chgLayout">
        <pc:chgData name="Emily Barling" userId="S::eb930@canterbury.ac.uk::b736b277-bac6-4208-a578-8cdf9e9dadfb" providerId="AD" clId="Web-{27B9AAD0-270B-1760-B34F-7DF889488D27}" dt="2023-11-03T14:46:41.329" v="52"/>
        <pc:sldMkLst>
          <pc:docMk/>
          <pc:sldMk cId="3919444207" sldId="635"/>
        </pc:sldMkLst>
        <pc:spChg chg="mod ord">
          <ac:chgData name="Emily Barling" userId="S::eb930@canterbury.ac.uk::b736b277-bac6-4208-a578-8cdf9e9dadfb" providerId="AD" clId="Web-{27B9AAD0-270B-1760-B34F-7DF889488D27}" dt="2023-11-03T14:46:41.329" v="52"/>
          <ac:spMkLst>
            <pc:docMk/>
            <pc:sldMk cId="3919444207" sldId="635"/>
            <ac:spMk id="5" creationId="{B39DAA13-8CF9-4984-A132-F556459F81C8}"/>
          </ac:spMkLst>
        </pc:spChg>
      </pc:sldChg>
      <pc:sldChg chg="modSp mod modClrScheme chgLayout">
        <pc:chgData name="Emily Barling" userId="S::eb930@canterbury.ac.uk::b736b277-bac6-4208-a578-8cdf9e9dadfb" providerId="AD" clId="Web-{27B9AAD0-270B-1760-B34F-7DF889488D27}" dt="2023-11-03T14:46:41.329" v="52"/>
        <pc:sldMkLst>
          <pc:docMk/>
          <pc:sldMk cId="3707001590" sldId="639"/>
        </pc:sldMkLst>
        <pc:spChg chg="mod ord">
          <ac:chgData name="Emily Barling" userId="S::eb930@canterbury.ac.uk::b736b277-bac6-4208-a578-8cdf9e9dadfb" providerId="AD" clId="Web-{27B9AAD0-270B-1760-B34F-7DF889488D27}" dt="2023-11-03T14:46:41.329" v="52"/>
          <ac:spMkLst>
            <pc:docMk/>
            <pc:sldMk cId="3707001590" sldId="639"/>
            <ac:spMk id="20" creationId="{05178CC1-83C9-4CB4-BCA5-31BB1A7DD9DE}"/>
          </ac:spMkLst>
        </pc:spChg>
      </pc:sldChg>
      <pc:sldChg chg="modSp mod modClrScheme chgLayout">
        <pc:chgData name="Emily Barling" userId="S::eb930@canterbury.ac.uk::b736b277-bac6-4208-a578-8cdf9e9dadfb" providerId="AD" clId="Web-{27B9AAD0-270B-1760-B34F-7DF889488D27}" dt="2023-11-03T14:46:41.329" v="52"/>
        <pc:sldMkLst>
          <pc:docMk/>
          <pc:sldMk cId="2432650850" sldId="640"/>
        </pc:sldMkLst>
        <pc:spChg chg="mod ord">
          <ac:chgData name="Emily Barling" userId="S::eb930@canterbury.ac.uk::b736b277-bac6-4208-a578-8cdf9e9dadfb" providerId="AD" clId="Web-{27B9AAD0-270B-1760-B34F-7DF889488D27}" dt="2023-11-03T14:46:41.329" v="52"/>
          <ac:spMkLst>
            <pc:docMk/>
            <pc:sldMk cId="2432650850" sldId="640"/>
            <ac:spMk id="2" creationId="{3A9938DB-69E6-33CE-73AD-CAC52B15F631}"/>
          </ac:spMkLst>
        </pc:spChg>
      </pc:sldChg>
      <pc:sldChg chg="modSp mod modClrScheme chgLayout">
        <pc:chgData name="Emily Barling" userId="S::eb930@canterbury.ac.uk::b736b277-bac6-4208-a578-8cdf9e9dadfb" providerId="AD" clId="Web-{27B9AAD0-270B-1760-B34F-7DF889488D27}" dt="2023-11-03T14:46:41.329" v="52"/>
        <pc:sldMkLst>
          <pc:docMk/>
          <pc:sldMk cId="893815133" sldId="641"/>
        </pc:sldMkLst>
        <pc:spChg chg="mod ord">
          <ac:chgData name="Emily Barling" userId="S::eb930@canterbury.ac.uk::b736b277-bac6-4208-a578-8cdf9e9dadfb" providerId="AD" clId="Web-{27B9AAD0-270B-1760-B34F-7DF889488D27}" dt="2023-11-03T14:46:41.329" v="52"/>
          <ac:spMkLst>
            <pc:docMk/>
            <pc:sldMk cId="893815133" sldId="641"/>
            <ac:spMk id="2" creationId="{00000000-0000-0000-0000-000000000000}"/>
          </ac:spMkLst>
        </pc:spChg>
      </pc:sldChg>
      <pc:sldChg chg="modSp mod modClrScheme chgLayout">
        <pc:chgData name="Emily Barling" userId="S::eb930@canterbury.ac.uk::b736b277-bac6-4208-a578-8cdf9e9dadfb" providerId="AD" clId="Web-{27B9AAD0-270B-1760-B34F-7DF889488D27}" dt="2023-11-03T14:46:41.329" v="52"/>
        <pc:sldMkLst>
          <pc:docMk/>
          <pc:sldMk cId="1888485511" sldId="642"/>
        </pc:sldMkLst>
        <pc:spChg chg="mod ord">
          <ac:chgData name="Emily Barling" userId="S::eb930@canterbury.ac.uk::b736b277-bac6-4208-a578-8cdf9e9dadfb" providerId="AD" clId="Web-{27B9AAD0-270B-1760-B34F-7DF889488D27}" dt="2023-11-03T14:46:41.329" v="52"/>
          <ac:spMkLst>
            <pc:docMk/>
            <pc:sldMk cId="1888485511" sldId="642"/>
            <ac:spMk id="8" creationId="{44CCA724-70CE-E425-DFC8-B7186211128B}"/>
          </ac:spMkLst>
        </pc:spChg>
      </pc:sldChg>
      <pc:sldChg chg="modSp mod modClrScheme chgLayout">
        <pc:chgData name="Emily Barling" userId="S::eb930@canterbury.ac.uk::b736b277-bac6-4208-a578-8cdf9e9dadfb" providerId="AD" clId="Web-{27B9AAD0-270B-1760-B34F-7DF889488D27}" dt="2023-11-03T14:46:41.329" v="52"/>
        <pc:sldMkLst>
          <pc:docMk/>
          <pc:sldMk cId="1981797269" sldId="643"/>
        </pc:sldMkLst>
        <pc:spChg chg="mod ord">
          <ac:chgData name="Emily Barling" userId="S::eb930@canterbury.ac.uk::b736b277-bac6-4208-a578-8cdf9e9dadfb" providerId="AD" clId="Web-{27B9AAD0-270B-1760-B34F-7DF889488D27}" dt="2023-11-03T14:46:41.329" v="52"/>
          <ac:spMkLst>
            <pc:docMk/>
            <pc:sldMk cId="1981797269" sldId="643"/>
            <ac:spMk id="2" creationId="{3A9938DB-69E6-33CE-73AD-CAC52B15F631}"/>
          </ac:spMkLst>
        </pc:spChg>
      </pc:sldChg>
      <pc:sldChg chg="addSp delSp modSp del">
        <pc:chgData name="Emily Barling" userId="S::eb930@canterbury.ac.uk::b736b277-bac6-4208-a578-8cdf9e9dadfb" providerId="AD" clId="Web-{27B9AAD0-270B-1760-B34F-7DF889488D27}" dt="2023-11-03T14:33:15.453" v="43"/>
        <pc:sldMkLst>
          <pc:docMk/>
          <pc:sldMk cId="3447428487" sldId="644"/>
        </pc:sldMkLst>
        <pc:spChg chg="del">
          <ac:chgData name="Emily Barling" userId="S::eb930@canterbury.ac.uk::b736b277-bac6-4208-a578-8cdf9e9dadfb" providerId="AD" clId="Web-{27B9AAD0-270B-1760-B34F-7DF889488D27}" dt="2023-11-03T14:32:25.933" v="38"/>
          <ac:spMkLst>
            <pc:docMk/>
            <pc:sldMk cId="3447428487" sldId="644"/>
            <ac:spMk id="2" creationId="{E2E2C4AA-B17B-9F82-91F0-80449B2A967A}"/>
          </ac:spMkLst>
        </pc:spChg>
        <pc:spChg chg="del">
          <ac:chgData name="Emily Barling" userId="S::eb930@canterbury.ac.uk::b736b277-bac6-4208-a578-8cdf9e9dadfb" providerId="AD" clId="Web-{27B9AAD0-270B-1760-B34F-7DF889488D27}" dt="2023-11-03T14:32:45.216" v="40"/>
          <ac:spMkLst>
            <pc:docMk/>
            <pc:sldMk cId="3447428487" sldId="644"/>
            <ac:spMk id="3" creationId="{A56847EB-FB68-B2CC-CC39-6A94C2E909EA}"/>
          </ac:spMkLst>
        </pc:spChg>
        <pc:spChg chg="add mod">
          <ac:chgData name="Emily Barling" userId="S::eb930@canterbury.ac.uk::b736b277-bac6-4208-a578-8cdf9e9dadfb" providerId="AD" clId="Web-{27B9AAD0-270B-1760-B34F-7DF889488D27}" dt="2023-11-03T14:32:25.933" v="38"/>
          <ac:spMkLst>
            <pc:docMk/>
            <pc:sldMk cId="3447428487" sldId="644"/>
            <ac:spMk id="6" creationId="{C48A7112-AB8E-411D-A939-1AEF1C93B4FD}"/>
          </ac:spMkLst>
        </pc:spChg>
        <pc:spChg chg="add mod">
          <ac:chgData name="Emily Barling" userId="S::eb930@canterbury.ac.uk::b736b277-bac6-4208-a578-8cdf9e9dadfb" providerId="AD" clId="Web-{27B9AAD0-270B-1760-B34F-7DF889488D27}" dt="2023-11-03T14:32:45.216" v="40"/>
          <ac:spMkLst>
            <pc:docMk/>
            <pc:sldMk cId="3447428487" sldId="644"/>
            <ac:spMk id="8" creationId="{8BB1BDE6-82ED-243A-EBE9-FFBC105DFEF8}"/>
          </ac:spMkLst>
        </pc:spChg>
      </pc:sldChg>
      <pc:sldChg chg="addSp delSp modSp mod modClrScheme delDesignElem chgLayout">
        <pc:chgData name="Emily Barling" userId="S::eb930@canterbury.ac.uk::b736b277-bac6-4208-a578-8cdf9e9dadfb" providerId="AD" clId="Web-{27B9AAD0-270B-1760-B34F-7DF889488D27}" dt="2023-11-03T14:46:41.329" v="52"/>
        <pc:sldMkLst>
          <pc:docMk/>
          <pc:sldMk cId="1920326191" sldId="645"/>
        </pc:sldMkLst>
        <pc:spChg chg="mod ord">
          <ac:chgData name="Emily Barling" userId="S::eb930@canterbury.ac.uk::b736b277-bac6-4208-a578-8cdf9e9dadfb" providerId="AD" clId="Web-{27B9AAD0-270B-1760-B34F-7DF889488D27}" dt="2023-11-03T14:46:41.329" v="52"/>
          <ac:spMkLst>
            <pc:docMk/>
            <pc:sldMk cId="1920326191" sldId="645"/>
            <ac:spMk id="2" creationId="{109FC590-D19A-4874-A32A-C63AA28E4C35}"/>
          </ac:spMkLst>
        </pc:spChg>
        <pc:spChg chg="add del">
          <ac:chgData name="Emily Barling" userId="S::eb930@canterbury.ac.uk::b736b277-bac6-4208-a578-8cdf9e9dadfb" providerId="AD" clId="Web-{27B9AAD0-270B-1760-B34F-7DF889488D27}" dt="2023-11-03T14:46:41.329" v="52"/>
          <ac:spMkLst>
            <pc:docMk/>
            <pc:sldMk cId="1920326191" sldId="645"/>
            <ac:spMk id="21" creationId="{8D0D6D3E-D7F9-4591-9CA9-DDF4DB1F73DA}"/>
          </ac:spMkLst>
        </pc:spChg>
        <pc:spChg chg="add del">
          <ac:chgData name="Emily Barling" userId="S::eb930@canterbury.ac.uk::b736b277-bac6-4208-a578-8cdf9e9dadfb" providerId="AD" clId="Web-{27B9AAD0-270B-1760-B34F-7DF889488D27}" dt="2023-11-03T14:46:41.329" v="52"/>
          <ac:spMkLst>
            <pc:docMk/>
            <pc:sldMk cId="1920326191" sldId="645"/>
            <ac:spMk id="23" creationId="{C4C9F2B0-1044-46EB-8AEB-C3BFFDE6C2CC}"/>
          </ac:spMkLst>
        </pc:spChg>
        <pc:spChg chg="add del">
          <ac:chgData name="Emily Barling" userId="S::eb930@canterbury.ac.uk::b736b277-bac6-4208-a578-8cdf9e9dadfb" providerId="AD" clId="Web-{27B9AAD0-270B-1760-B34F-7DF889488D27}" dt="2023-11-03T14:46:41.329" v="52"/>
          <ac:spMkLst>
            <pc:docMk/>
            <pc:sldMk cId="1920326191" sldId="645"/>
            <ac:spMk id="25" creationId="{D28B54C3-B57B-472A-B96E-1FCB67093DC2}"/>
          </ac:spMkLst>
        </pc:spChg>
        <pc:spChg chg="add del">
          <ac:chgData name="Emily Barling" userId="S::eb930@canterbury.ac.uk::b736b277-bac6-4208-a578-8cdf9e9dadfb" providerId="AD" clId="Web-{27B9AAD0-270B-1760-B34F-7DF889488D27}" dt="2023-11-03T14:46:41.329" v="52"/>
          <ac:spMkLst>
            <pc:docMk/>
            <pc:sldMk cId="1920326191" sldId="645"/>
            <ac:spMk id="27" creationId="{7DB3C429-F8DA-49B9-AF84-21996FCF78B5}"/>
          </ac:spMkLst>
        </pc:spChg>
      </pc:sldChg>
      <pc:sldChg chg="new del">
        <pc:chgData name="Emily Barling" userId="S::eb930@canterbury.ac.uk::b736b277-bac6-4208-a578-8cdf9e9dadfb" providerId="AD" clId="Web-{27B9AAD0-270B-1760-B34F-7DF889488D27}" dt="2023-11-03T14:32:09.994" v="36"/>
        <pc:sldMkLst>
          <pc:docMk/>
          <pc:sldMk cId="3618736723" sldId="646"/>
        </pc:sldMkLst>
      </pc:sldChg>
      <pc:sldChg chg="modSp add mod modClrScheme chgLayout">
        <pc:chgData name="Emily Barling" userId="S::eb930@canterbury.ac.uk::b736b277-bac6-4208-a578-8cdf9e9dadfb" providerId="AD" clId="Web-{27B9AAD0-270B-1760-B34F-7DF889488D27}" dt="2023-11-03T14:46:41.329" v="52"/>
        <pc:sldMkLst>
          <pc:docMk/>
          <pc:sldMk cId="3608646772" sldId="647"/>
        </pc:sldMkLst>
        <pc:spChg chg="mod">
          <ac:chgData name="Emily Barling" userId="S::eb930@canterbury.ac.uk::b736b277-bac6-4208-a578-8cdf9e9dadfb" providerId="AD" clId="Web-{27B9AAD0-270B-1760-B34F-7DF889488D27}" dt="2023-11-03T14:30:12.016" v="3" actId="20577"/>
          <ac:spMkLst>
            <pc:docMk/>
            <pc:sldMk cId="3608646772" sldId="647"/>
            <ac:spMk id="2" creationId="{98075227-2028-2BB0-CE03-23A007493C5A}"/>
          </ac:spMkLst>
        </pc:spChg>
        <pc:spChg chg="mod">
          <ac:chgData name="Emily Barling" userId="S::eb930@canterbury.ac.uk::b736b277-bac6-4208-a578-8cdf9e9dadfb" providerId="AD" clId="Web-{27B9AAD0-270B-1760-B34F-7DF889488D27}" dt="2023-11-03T14:30:14.767" v="5" actId="20577"/>
          <ac:spMkLst>
            <pc:docMk/>
            <pc:sldMk cId="3608646772" sldId="647"/>
            <ac:spMk id="3" creationId="{0D039C28-1D74-90C6-2B64-1B925E5125B9}"/>
          </ac:spMkLst>
        </pc:spChg>
      </pc:sldChg>
      <pc:sldChg chg="delSp add mod replId modClrScheme chgLayout">
        <pc:chgData name="Emily Barling" userId="S::eb930@canterbury.ac.uk::b736b277-bac6-4208-a578-8cdf9e9dadfb" providerId="AD" clId="Web-{27B9AAD0-270B-1760-B34F-7DF889488D27}" dt="2023-11-03T14:46:41.329" v="52"/>
        <pc:sldMkLst>
          <pc:docMk/>
          <pc:sldMk cId="580235939" sldId="648"/>
        </pc:sldMkLst>
        <pc:spChg chg="del">
          <ac:chgData name="Emily Barling" userId="S::eb930@canterbury.ac.uk::b736b277-bac6-4208-a578-8cdf9e9dadfb" providerId="AD" clId="Web-{27B9AAD0-270B-1760-B34F-7DF889488D27}" dt="2023-11-03T14:44:26.631" v="48"/>
          <ac:spMkLst>
            <pc:docMk/>
            <pc:sldMk cId="580235939" sldId="648"/>
            <ac:spMk id="2" creationId="{98075227-2028-2BB0-CE03-23A007493C5A}"/>
          </ac:spMkLst>
        </pc:spChg>
      </pc:sldChg>
      <pc:sldChg chg="addSp modSp add mod replId modClrScheme chgLayout">
        <pc:chgData name="Emily Barling" userId="S::eb930@canterbury.ac.uk::b736b277-bac6-4208-a578-8cdf9e9dadfb" providerId="AD" clId="Web-{27B9AAD0-270B-1760-B34F-7DF889488D27}" dt="2023-11-03T14:46:41.329" v="52"/>
        <pc:sldMkLst>
          <pc:docMk/>
          <pc:sldMk cId="3669279711" sldId="649"/>
        </pc:sldMkLst>
        <pc:spChg chg="add mod">
          <ac:chgData name="Emily Barling" userId="S::eb930@canterbury.ac.uk::b736b277-bac6-4208-a578-8cdf9e9dadfb" providerId="AD" clId="Web-{27B9AAD0-270B-1760-B34F-7DF889488D27}" dt="2023-11-03T14:31:29.679" v="19" actId="20577"/>
          <ac:spMkLst>
            <pc:docMk/>
            <pc:sldMk cId="3669279711" sldId="649"/>
            <ac:spMk id="4" creationId="{FD4AF194-4DCA-6FB7-F5C9-91572AB9FDFA}"/>
          </ac:spMkLst>
        </pc:spChg>
        <pc:spChg chg="add mod">
          <ac:chgData name="Emily Barling" userId="S::eb930@canterbury.ac.uk::b736b277-bac6-4208-a578-8cdf9e9dadfb" providerId="AD" clId="Web-{27B9AAD0-270B-1760-B34F-7DF889488D27}" dt="2023-11-03T14:32:05.697" v="35" actId="20577"/>
          <ac:spMkLst>
            <pc:docMk/>
            <pc:sldMk cId="3669279711" sldId="649"/>
            <ac:spMk id="5" creationId="{BA1F64E4-19F7-3A0A-CDBB-5DA8D5C13047}"/>
          </ac:spMkLst>
        </pc:spChg>
      </pc:sldChg>
      <pc:sldChg chg="addSp add mod replId modClrScheme chgLayout">
        <pc:chgData name="Emily Barling" userId="S::eb930@canterbury.ac.uk::b736b277-bac6-4208-a578-8cdf9e9dadfb" providerId="AD" clId="Web-{27B9AAD0-270B-1760-B34F-7DF889488D27}" dt="2023-11-03T14:46:41.329" v="52"/>
        <pc:sldMkLst>
          <pc:docMk/>
          <pc:sldMk cId="2363864100" sldId="650"/>
        </pc:sldMkLst>
        <pc:spChg chg="add">
          <ac:chgData name="Emily Barling" userId="S::eb930@canterbury.ac.uk::b736b277-bac6-4208-a578-8cdf9e9dadfb" providerId="AD" clId="Web-{27B9AAD0-270B-1760-B34F-7DF889488D27}" dt="2023-11-03T14:32:35.528" v="39"/>
          <ac:spMkLst>
            <pc:docMk/>
            <pc:sldMk cId="2363864100" sldId="650"/>
            <ac:spMk id="4" creationId="{84DF7CB8-F047-A0FD-EDB9-D3FB2E1D19CE}"/>
          </ac:spMkLst>
        </pc:spChg>
        <pc:spChg chg="add">
          <ac:chgData name="Emily Barling" userId="S::eb930@canterbury.ac.uk::b736b277-bac6-4208-a578-8cdf9e9dadfb" providerId="AD" clId="Web-{27B9AAD0-270B-1760-B34F-7DF889488D27}" dt="2023-11-03T14:32:52.388" v="41"/>
          <ac:spMkLst>
            <pc:docMk/>
            <pc:sldMk cId="2363864100" sldId="650"/>
            <ac:spMk id="5" creationId="{6C7F0998-4CDB-11FB-18E6-B7D4B1169E4B}"/>
          </ac:spMkLst>
        </pc:spChg>
      </pc:sldChg>
      <pc:sldChg chg="addSp add del replId">
        <pc:chgData name="Emily Barling" userId="S::eb930@canterbury.ac.uk::b736b277-bac6-4208-a578-8cdf9e9dadfb" providerId="AD" clId="Web-{27B9AAD0-270B-1760-B34F-7DF889488D27}" dt="2023-11-03T14:44:20.052" v="47"/>
        <pc:sldMkLst>
          <pc:docMk/>
          <pc:sldMk cId="3344761560" sldId="651"/>
        </pc:sldMkLst>
        <pc:spChg chg="add">
          <ac:chgData name="Emily Barling" userId="S::eb930@canterbury.ac.uk::b736b277-bac6-4208-a578-8cdf9e9dadfb" providerId="AD" clId="Web-{27B9AAD0-270B-1760-B34F-7DF889488D27}" dt="2023-11-03T14:35:53.215" v="46"/>
          <ac:spMkLst>
            <pc:docMk/>
            <pc:sldMk cId="3344761560" sldId="651"/>
            <ac:spMk id="4" creationId="{4233F68C-B1D2-A6E3-B54B-4BE63DB7AD87}"/>
          </ac:spMkLst>
        </pc:spChg>
      </pc:sldChg>
      <pc:sldChg chg="modSp new mod modClrScheme chgLayout">
        <pc:chgData name="Emily Barling" userId="S::eb930@canterbury.ac.uk::b736b277-bac6-4208-a578-8cdf9e9dadfb" providerId="AD" clId="Web-{27B9AAD0-270B-1760-B34F-7DF889488D27}" dt="2023-11-03T14:46:41.329" v="52"/>
        <pc:sldMkLst>
          <pc:docMk/>
          <pc:sldMk cId="1100473419" sldId="652"/>
        </pc:sldMkLst>
        <pc:spChg chg="mod ord">
          <ac:chgData name="Emily Barling" userId="S::eb930@canterbury.ac.uk::b736b277-bac6-4208-a578-8cdf9e9dadfb" providerId="AD" clId="Web-{27B9AAD0-270B-1760-B34F-7DF889488D27}" dt="2023-11-03T14:46:41.329" v="52"/>
          <ac:spMkLst>
            <pc:docMk/>
            <pc:sldMk cId="1100473419" sldId="652"/>
            <ac:spMk id="2" creationId="{8058CDBC-22AC-AE87-9051-5B812F97F114}"/>
          </ac:spMkLst>
        </pc:spChg>
        <pc:spChg chg="mod ord">
          <ac:chgData name="Emily Barling" userId="S::eb930@canterbury.ac.uk::b736b277-bac6-4208-a578-8cdf9e9dadfb" providerId="AD" clId="Web-{27B9AAD0-270B-1760-B34F-7DF889488D27}" dt="2023-11-03T14:46:41.329" v="52"/>
          <ac:spMkLst>
            <pc:docMk/>
            <pc:sldMk cId="1100473419" sldId="652"/>
            <ac:spMk id="3" creationId="{B14B1C15-C0A3-A222-CB1F-AE0588D5C9E4}"/>
          </ac:spMkLst>
        </pc:spChg>
      </pc:sldChg>
      <pc:sldChg chg="add">
        <pc:chgData name="Emily Barling" userId="S::eb930@canterbury.ac.uk::b736b277-bac6-4208-a578-8cdf9e9dadfb" providerId="AD" clId="Web-{27B9AAD0-270B-1760-B34F-7DF889488D27}" dt="2023-11-03T14:47:41.115" v="54"/>
        <pc:sldMkLst>
          <pc:docMk/>
          <pc:sldMk cId="419288782" sldId="653"/>
        </pc:sldMkLst>
      </pc:sldChg>
      <pc:sldMasterChg chg="add del addSldLayout delSldLayout modSldLayout">
        <pc:chgData name="Emily Barling" userId="S::eb930@canterbury.ac.uk::b736b277-bac6-4208-a578-8cdf9e9dadfb" providerId="AD" clId="Web-{27B9AAD0-270B-1760-B34F-7DF889488D27}" dt="2023-11-03T14:46:41.329" v="52"/>
        <pc:sldMasterMkLst>
          <pc:docMk/>
          <pc:sldMasterMk cId="1350492435" sldId="2147483648"/>
        </pc:sldMasterMkLst>
        <pc:sldLayoutChg chg="add del">
          <pc:chgData name="Emily Barling" userId="S::eb930@canterbury.ac.uk::b736b277-bac6-4208-a578-8cdf9e9dadfb" providerId="AD" clId="Web-{27B9AAD0-270B-1760-B34F-7DF889488D27}" dt="2023-11-03T14:46:41.329" v="52"/>
          <pc:sldLayoutMkLst>
            <pc:docMk/>
            <pc:sldMasterMk cId="1350492435" sldId="2147483648"/>
            <pc:sldLayoutMk cId="594925434" sldId="2147483649"/>
          </pc:sldLayoutMkLst>
        </pc:sldLayoutChg>
        <pc:sldLayoutChg chg="add del">
          <pc:chgData name="Emily Barling" userId="S::eb930@canterbury.ac.uk::b736b277-bac6-4208-a578-8cdf9e9dadfb" providerId="AD" clId="Web-{27B9AAD0-270B-1760-B34F-7DF889488D27}" dt="2023-11-03T14:46:41.329" v="52"/>
          <pc:sldLayoutMkLst>
            <pc:docMk/>
            <pc:sldMasterMk cId="1350492435" sldId="2147483648"/>
            <pc:sldLayoutMk cId="3853535732" sldId="2147483650"/>
          </pc:sldLayoutMkLst>
        </pc:sldLayoutChg>
        <pc:sldLayoutChg chg="add del">
          <pc:chgData name="Emily Barling" userId="S::eb930@canterbury.ac.uk::b736b277-bac6-4208-a578-8cdf9e9dadfb" providerId="AD" clId="Web-{27B9AAD0-270B-1760-B34F-7DF889488D27}" dt="2023-11-03T14:46:41.329" v="52"/>
          <pc:sldLayoutMkLst>
            <pc:docMk/>
            <pc:sldMasterMk cId="1350492435" sldId="2147483648"/>
            <pc:sldLayoutMk cId="1225186668" sldId="2147483651"/>
          </pc:sldLayoutMkLst>
        </pc:sldLayoutChg>
        <pc:sldLayoutChg chg="add del">
          <pc:chgData name="Emily Barling" userId="S::eb930@canterbury.ac.uk::b736b277-bac6-4208-a578-8cdf9e9dadfb" providerId="AD" clId="Web-{27B9AAD0-270B-1760-B34F-7DF889488D27}" dt="2023-11-03T14:46:41.329" v="52"/>
          <pc:sldLayoutMkLst>
            <pc:docMk/>
            <pc:sldMasterMk cId="1350492435" sldId="2147483648"/>
            <pc:sldLayoutMk cId="2748525975" sldId="2147483652"/>
          </pc:sldLayoutMkLst>
        </pc:sldLayoutChg>
        <pc:sldLayoutChg chg="add del">
          <pc:chgData name="Emily Barling" userId="S::eb930@canterbury.ac.uk::b736b277-bac6-4208-a578-8cdf9e9dadfb" providerId="AD" clId="Web-{27B9AAD0-270B-1760-B34F-7DF889488D27}" dt="2023-11-03T14:46:41.329" v="52"/>
          <pc:sldLayoutMkLst>
            <pc:docMk/>
            <pc:sldMasterMk cId="1350492435" sldId="2147483648"/>
            <pc:sldLayoutMk cId="2828928497" sldId="2147483653"/>
          </pc:sldLayoutMkLst>
        </pc:sldLayoutChg>
        <pc:sldLayoutChg chg="add del">
          <pc:chgData name="Emily Barling" userId="S::eb930@canterbury.ac.uk::b736b277-bac6-4208-a578-8cdf9e9dadfb" providerId="AD" clId="Web-{27B9AAD0-270B-1760-B34F-7DF889488D27}" dt="2023-11-03T14:46:41.329" v="52"/>
          <pc:sldLayoutMkLst>
            <pc:docMk/>
            <pc:sldMasterMk cId="1350492435" sldId="2147483648"/>
            <pc:sldLayoutMk cId="2000309537" sldId="2147483654"/>
          </pc:sldLayoutMkLst>
        </pc:sldLayoutChg>
        <pc:sldLayoutChg chg="add del">
          <pc:chgData name="Emily Barling" userId="S::eb930@canterbury.ac.uk::b736b277-bac6-4208-a578-8cdf9e9dadfb" providerId="AD" clId="Web-{27B9AAD0-270B-1760-B34F-7DF889488D27}" dt="2023-11-03T14:46:41.329" v="52"/>
          <pc:sldLayoutMkLst>
            <pc:docMk/>
            <pc:sldMasterMk cId="1350492435" sldId="2147483648"/>
            <pc:sldLayoutMk cId="4175476859" sldId="2147483655"/>
          </pc:sldLayoutMkLst>
        </pc:sldLayoutChg>
        <pc:sldLayoutChg chg="add del">
          <pc:chgData name="Emily Barling" userId="S::eb930@canterbury.ac.uk::b736b277-bac6-4208-a578-8cdf9e9dadfb" providerId="AD" clId="Web-{27B9AAD0-270B-1760-B34F-7DF889488D27}" dt="2023-11-03T14:46:41.329" v="52"/>
          <pc:sldLayoutMkLst>
            <pc:docMk/>
            <pc:sldMasterMk cId="1350492435" sldId="2147483648"/>
            <pc:sldLayoutMk cId="2311945073" sldId="2147483657"/>
          </pc:sldLayoutMkLst>
        </pc:sldLayoutChg>
        <pc:sldLayoutChg chg="add del">
          <pc:chgData name="Emily Barling" userId="S::eb930@canterbury.ac.uk::b736b277-bac6-4208-a578-8cdf9e9dadfb" providerId="AD" clId="Web-{27B9AAD0-270B-1760-B34F-7DF889488D27}" dt="2023-11-03T14:46:41.329" v="52"/>
          <pc:sldLayoutMkLst>
            <pc:docMk/>
            <pc:sldMasterMk cId="1350492435" sldId="2147483648"/>
            <pc:sldLayoutMk cId="3760075603" sldId="2147483658"/>
          </pc:sldLayoutMkLst>
        </pc:sldLayoutChg>
        <pc:sldLayoutChg chg="add del">
          <pc:chgData name="Emily Barling" userId="S::eb930@canterbury.ac.uk::b736b277-bac6-4208-a578-8cdf9e9dadfb" providerId="AD" clId="Web-{27B9AAD0-270B-1760-B34F-7DF889488D27}" dt="2023-11-03T14:46:41.329" v="52"/>
          <pc:sldLayoutMkLst>
            <pc:docMk/>
            <pc:sldMasterMk cId="1350492435" sldId="2147483648"/>
            <pc:sldLayoutMk cId="1704540520" sldId="2147483659"/>
          </pc:sldLayoutMkLst>
        </pc:sldLayoutChg>
        <pc:sldLayoutChg chg="add del">
          <pc:chgData name="Emily Barling" userId="S::eb930@canterbury.ac.uk::b736b277-bac6-4208-a578-8cdf9e9dadfb" providerId="AD" clId="Web-{27B9AAD0-270B-1760-B34F-7DF889488D27}" dt="2023-11-03T14:46:41.329" v="52"/>
          <pc:sldLayoutMkLst>
            <pc:docMk/>
            <pc:sldMasterMk cId="1350492435" sldId="2147483648"/>
            <pc:sldLayoutMk cId="4116553342" sldId="2147483660"/>
          </pc:sldLayoutMkLst>
        </pc:sldLayoutChg>
        <pc:sldLayoutChg chg="add del replId">
          <pc:chgData name="Emily Barling" userId="S::eb930@canterbury.ac.uk::b736b277-bac6-4208-a578-8cdf9e9dadfb" providerId="AD" clId="Web-{27B9AAD0-270B-1760-B34F-7DF889488D27}" dt="2023-11-03T14:46:41.329" v="52"/>
          <pc:sldLayoutMkLst>
            <pc:docMk/>
            <pc:sldMasterMk cId="1350492435" sldId="2147483648"/>
            <pc:sldLayoutMk cId="2890484275" sldId="2147483809"/>
          </pc:sldLayoutMkLst>
        </pc:sldLayoutChg>
      </pc:sldMasterChg>
      <pc:sldMasterChg chg="add addSldLayout">
        <pc:chgData name="Emily Barling" userId="S::eb930@canterbury.ac.uk::b736b277-bac6-4208-a578-8cdf9e9dadfb" providerId="AD" clId="Web-{27B9AAD0-270B-1760-B34F-7DF889488D27}" dt="2023-11-03T14:30:04.641" v="1"/>
        <pc:sldMasterMkLst>
          <pc:docMk/>
          <pc:sldMasterMk cId="457161498" sldId="2147483656"/>
        </pc:sldMasterMkLst>
        <pc:sldLayoutChg chg="add">
          <pc:chgData name="Emily Barling" userId="S::eb930@canterbury.ac.uk::b736b277-bac6-4208-a578-8cdf9e9dadfb" providerId="AD" clId="Web-{27B9AAD0-270B-1760-B34F-7DF889488D27}" dt="2023-11-03T14:30:04.641" v="1"/>
          <pc:sldLayoutMkLst>
            <pc:docMk/>
            <pc:sldMasterMk cId="457161498" sldId="2147483656"/>
            <pc:sldLayoutMk cId="4043272381" sldId="2147483784"/>
          </pc:sldLayoutMkLst>
        </pc:sldLayoutChg>
        <pc:sldLayoutChg chg="add">
          <pc:chgData name="Emily Barling" userId="S::eb930@canterbury.ac.uk::b736b277-bac6-4208-a578-8cdf9e9dadfb" providerId="AD" clId="Web-{27B9AAD0-270B-1760-B34F-7DF889488D27}" dt="2023-11-03T14:30:04.641" v="1"/>
          <pc:sldLayoutMkLst>
            <pc:docMk/>
            <pc:sldMasterMk cId="457161498" sldId="2147483656"/>
            <pc:sldLayoutMk cId="3446915420" sldId="2147483785"/>
          </pc:sldLayoutMkLst>
        </pc:sldLayoutChg>
        <pc:sldLayoutChg chg="add">
          <pc:chgData name="Emily Barling" userId="S::eb930@canterbury.ac.uk::b736b277-bac6-4208-a578-8cdf9e9dadfb" providerId="AD" clId="Web-{27B9AAD0-270B-1760-B34F-7DF889488D27}" dt="2023-11-03T14:30:04.641" v="1"/>
          <pc:sldLayoutMkLst>
            <pc:docMk/>
            <pc:sldMasterMk cId="457161498" sldId="2147483656"/>
            <pc:sldLayoutMk cId="1757617869" sldId="2147483786"/>
          </pc:sldLayoutMkLst>
        </pc:sldLayoutChg>
        <pc:sldLayoutChg chg="add">
          <pc:chgData name="Emily Barling" userId="S::eb930@canterbury.ac.uk::b736b277-bac6-4208-a578-8cdf9e9dadfb" providerId="AD" clId="Web-{27B9AAD0-270B-1760-B34F-7DF889488D27}" dt="2023-11-03T14:30:04.641" v="1"/>
          <pc:sldLayoutMkLst>
            <pc:docMk/>
            <pc:sldMasterMk cId="457161498" sldId="2147483656"/>
            <pc:sldLayoutMk cId="2801763554" sldId="2147483787"/>
          </pc:sldLayoutMkLst>
        </pc:sldLayoutChg>
        <pc:sldLayoutChg chg="add">
          <pc:chgData name="Emily Barling" userId="S::eb930@canterbury.ac.uk::b736b277-bac6-4208-a578-8cdf9e9dadfb" providerId="AD" clId="Web-{27B9AAD0-270B-1760-B34F-7DF889488D27}" dt="2023-11-03T14:30:04.641" v="1"/>
          <pc:sldLayoutMkLst>
            <pc:docMk/>
            <pc:sldMasterMk cId="457161498" sldId="2147483656"/>
            <pc:sldLayoutMk cId="4087797566" sldId="2147483788"/>
          </pc:sldLayoutMkLst>
        </pc:sldLayoutChg>
        <pc:sldLayoutChg chg="add">
          <pc:chgData name="Emily Barling" userId="S::eb930@canterbury.ac.uk::b736b277-bac6-4208-a578-8cdf9e9dadfb" providerId="AD" clId="Web-{27B9AAD0-270B-1760-B34F-7DF889488D27}" dt="2023-11-03T14:30:04.641" v="1"/>
          <pc:sldLayoutMkLst>
            <pc:docMk/>
            <pc:sldMasterMk cId="457161498" sldId="2147483656"/>
            <pc:sldLayoutMk cId="2170163843" sldId="2147483808"/>
          </pc:sldLayoutMkLst>
        </pc:sldLayoutChg>
      </pc:sldMasterChg>
      <pc:sldMasterChg chg="add del addSldLayout delSldLayout modSldLayout">
        <pc:chgData name="Emily Barling" userId="S::eb930@canterbury.ac.uk::b736b277-bac6-4208-a578-8cdf9e9dadfb" providerId="AD" clId="Web-{27B9AAD0-270B-1760-B34F-7DF889488D27}" dt="2023-11-03T14:46:41.329" v="52"/>
        <pc:sldMasterMkLst>
          <pc:docMk/>
          <pc:sldMasterMk cId="3316689569" sldId="2147483810"/>
        </pc:sldMasterMkLst>
        <pc:sldLayoutChg chg="add del mod replId">
          <pc:chgData name="Emily Barling" userId="S::eb930@canterbury.ac.uk::b736b277-bac6-4208-a578-8cdf9e9dadfb" providerId="AD" clId="Web-{27B9AAD0-270B-1760-B34F-7DF889488D27}" dt="2023-11-03T14:46:41.329" v="52"/>
          <pc:sldLayoutMkLst>
            <pc:docMk/>
            <pc:sldMasterMk cId="3316689569" sldId="2147483810"/>
            <pc:sldLayoutMk cId="2172038117" sldId="2147483811"/>
          </pc:sldLayoutMkLst>
        </pc:sldLayoutChg>
        <pc:sldLayoutChg chg="add del mod replId">
          <pc:chgData name="Emily Barling" userId="S::eb930@canterbury.ac.uk::b736b277-bac6-4208-a578-8cdf9e9dadfb" providerId="AD" clId="Web-{27B9AAD0-270B-1760-B34F-7DF889488D27}" dt="2023-11-03T14:46:41.329" v="52"/>
          <pc:sldLayoutMkLst>
            <pc:docMk/>
            <pc:sldMasterMk cId="3316689569" sldId="2147483810"/>
            <pc:sldLayoutMk cId="976629446" sldId="2147483812"/>
          </pc:sldLayoutMkLst>
        </pc:sldLayoutChg>
        <pc:sldLayoutChg chg="add del mod replId">
          <pc:chgData name="Emily Barling" userId="S::eb930@canterbury.ac.uk::b736b277-bac6-4208-a578-8cdf9e9dadfb" providerId="AD" clId="Web-{27B9AAD0-270B-1760-B34F-7DF889488D27}" dt="2023-11-03T14:46:41.329" v="52"/>
          <pc:sldLayoutMkLst>
            <pc:docMk/>
            <pc:sldMasterMk cId="3316689569" sldId="2147483810"/>
            <pc:sldLayoutMk cId="2062353839" sldId="2147483813"/>
          </pc:sldLayoutMkLst>
        </pc:sldLayoutChg>
        <pc:sldLayoutChg chg="add del mod replId">
          <pc:chgData name="Emily Barling" userId="S::eb930@canterbury.ac.uk::b736b277-bac6-4208-a578-8cdf9e9dadfb" providerId="AD" clId="Web-{27B9AAD0-270B-1760-B34F-7DF889488D27}" dt="2023-11-03T14:46:41.329" v="52"/>
          <pc:sldLayoutMkLst>
            <pc:docMk/>
            <pc:sldMasterMk cId="3316689569" sldId="2147483810"/>
            <pc:sldLayoutMk cId="2783677495" sldId="2147483814"/>
          </pc:sldLayoutMkLst>
        </pc:sldLayoutChg>
        <pc:sldLayoutChg chg="add del mod replId">
          <pc:chgData name="Emily Barling" userId="S::eb930@canterbury.ac.uk::b736b277-bac6-4208-a578-8cdf9e9dadfb" providerId="AD" clId="Web-{27B9AAD0-270B-1760-B34F-7DF889488D27}" dt="2023-11-03T14:46:41.329" v="52"/>
          <pc:sldLayoutMkLst>
            <pc:docMk/>
            <pc:sldMasterMk cId="3316689569" sldId="2147483810"/>
            <pc:sldLayoutMk cId="1545758637" sldId="2147483815"/>
          </pc:sldLayoutMkLst>
        </pc:sldLayoutChg>
        <pc:sldLayoutChg chg="add del mod replId">
          <pc:chgData name="Emily Barling" userId="S::eb930@canterbury.ac.uk::b736b277-bac6-4208-a578-8cdf9e9dadfb" providerId="AD" clId="Web-{27B9AAD0-270B-1760-B34F-7DF889488D27}" dt="2023-11-03T14:46:41.329" v="52"/>
          <pc:sldLayoutMkLst>
            <pc:docMk/>
            <pc:sldMasterMk cId="3316689569" sldId="2147483810"/>
            <pc:sldLayoutMk cId="3732297721" sldId="2147483816"/>
          </pc:sldLayoutMkLst>
        </pc:sldLayoutChg>
        <pc:sldLayoutChg chg="add del mod replId">
          <pc:chgData name="Emily Barling" userId="S::eb930@canterbury.ac.uk::b736b277-bac6-4208-a578-8cdf9e9dadfb" providerId="AD" clId="Web-{27B9AAD0-270B-1760-B34F-7DF889488D27}" dt="2023-11-03T14:46:41.329" v="52"/>
          <pc:sldLayoutMkLst>
            <pc:docMk/>
            <pc:sldMasterMk cId="3316689569" sldId="2147483810"/>
            <pc:sldLayoutMk cId="3307718912" sldId="2147483817"/>
          </pc:sldLayoutMkLst>
        </pc:sldLayoutChg>
        <pc:sldLayoutChg chg="add del mod replId">
          <pc:chgData name="Emily Barling" userId="S::eb930@canterbury.ac.uk::b736b277-bac6-4208-a578-8cdf9e9dadfb" providerId="AD" clId="Web-{27B9AAD0-270B-1760-B34F-7DF889488D27}" dt="2023-11-03T14:46:41.329" v="52"/>
          <pc:sldLayoutMkLst>
            <pc:docMk/>
            <pc:sldMasterMk cId="3316689569" sldId="2147483810"/>
            <pc:sldLayoutMk cId="3475042513" sldId="2147483818"/>
          </pc:sldLayoutMkLst>
        </pc:sldLayoutChg>
        <pc:sldLayoutChg chg="add del mod replId">
          <pc:chgData name="Emily Barling" userId="S::eb930@canterbury.ac.uk::b736b277-bac6-4208-a578-8cdf9e9dadfb" providerId="AD" clId="Web-{27B9AAD0-270B-1760-B34F-7DF889488D27}" dt="2023-11-03T14:46:41.329" v="52"/>
          <pc:sldLayoutMkLst>
            <pc:docMk/>
            <pc:sldMasterMk cId="3316689569" sldId="2147483810"/>
            <pc:sldLayoutMk cId="1038779987" sldId="2147483819"/>
          </pc:sldLayoutMkLst>
        </pc:sldLayoutChg>
        <pc:sldLayoutChg chg="add del mod replId">
          <pc:chgData name="Emily Barling" userId="S::eb930@canterbury.ac.uk::b736b277-bac6-4208-a578-8cdf9e9dadfb" providerId="AD" clId="Web-{27B9AAD0-270B-1760-B34F-7DF889488D27}" dt="2023-11-03T14:46:41.329" v="52"/>
          <pc:sldLayoutMkLst>
            <pc:docMk/>
            <pc:sldMasterMk cId="3316689569" sldId="2147483810"/>
            <pc:sldLayoutMk cId="1189161125" sldId="2147483820"/>
          </pc:sldLayoutMkLst>
        </pc:sldLayoutChg>
        <pc:sldLayoutChg chg="add del mod replId">
          <pc:chgData name="Emily Barling" userId="S::eb930@canterbury.ac.uk::b736b277-bac6-4208-a578-8cdf9e9dadfb" providerId="AD" clId="Web-{27B9AAD0-270B-1760-B34F-7DF889488D27}" dt="2023-11-03T14:46:41.329" v="52"/>
          <pc:sldLayoutMkLst>
            <pc:docMk/>
            <pc:sldMasterMk cId="3316689569" sldId="2147483810"/>
            <pc:sldLayoutMk cId="2085411695" sldId="2147483821"/>
          </pc:sldLayoutMkLst>
        </pc:sldLayoutChg>
        <pc:sldLayoutChg chg="add del mod replId">
          <pc:chgData name="Emily Barling" userId="S::eb930@canterbury.ac.uk::b736b277-bac6-4208-a578-8cdf9e9dadfb" providerId="AD" clId="Web-{27B9AAD0-270B-1760-B34F-7DF889488D27}" dt="2023-11-03T14:46:41.329" v="52"/>
          <pc:sldLayoutMkLst>
            <pc:docMk/>
            <pc:sldMasterMk cId="3316689569" sldId="2147483810"/>
            <pc:sldLayoutMk cId="3356580502" sldId="2147483822"/>
          </pc:sldLayoutMkLst>
        </pc:sldLayoutChg>
        <pc:sldLayoutChg chg="add del mod replId">
          <pc:chgData name="Emily Barling" userId="S::eb930@canterbury.ac.uk::b736b277-bac6-4208-a578-8cdf9e9dadfb" providerId="AD" clId="Web-{27B9AAD0-270B-1760-B34F-7DF889488D27}" dt="2023-11-03T14:46:41.329" v="52"/>
          <pc:sldLayoutMkLst>
            <pc:docMk/>
            <pc:sldMasterMk cId="3316689569" sldId="2147483810"/>
            <pc:sldLayoutMk cId="566129824" sldId="2147483823"/>
          </pc:sldLayoutMkLst>
        </pc:sldLayoutChg>
        <pc:sldLayoutChg chg="add del mod replId">
          <pc:chgData name="Emily Barling" userId="S::eb930@canterbury.ac.uk::b736b277-bac6-4208-a578-8cdf9e9dadfb" providerId="AD" clId="Web-{27B9AAD0-270B-1760-B34F-7DF889488D27}" dt="2023-11-03T14:46:41.329" v="52"/>
          <pc:sldLayoutMkLst>
            <pc:docMk/>
            <pc:sldMasterMk cId="3316689569" sldId="2147483810"/>
            <pc:sldLayoutMk cId="1888482882" sldId="2147483824"/>
          </pc:sldLayoutMkLst>
        </pc:sldLayoutChg>
      </pc:sldMasterChg>
      <pc:sldMasterChg chg="add del addSldLayout delSldLayout modSldLayout">
        <pc:chgData name="Emily Barling" userId="S::eb930@canterbury.ac.uk::b736b277-bac6-4208-a578-8cdf9e9dadfb" providerId="AD" clId="Web-{27B9AAD0-270B-1760-B34F-7DF889488D27}" dt="2023-11-03T14:46:28.610" v="51"/>
        <pc:sldMasterMkLst>
          <pc:docMk/>
          <pc:sldMasterMk cId="3748396739" sldId="2147483825"/>
        </pc:sldMasterMkLst>
        <pc:sldLayoutChg chg="add del mod replId">
          <pc:chgData name="Emily Barling" userId="S::eb930@canterbury.ac.uk::b736b277-bac6-4208-a578-8cdf9e9dadfb" providerId="AD" clId="Web-{27B9AAD0-270B-1760-B34F-7DF889488D27}" dt="2023-11-03T14:46:28.610" v="51"/>
          <pc:sldLayoutMkLst>
            <pc:docMk/>
            <pc:sldMasterMk cId="3748396739" sldId="2147483825"/>
            <pc:sldLayoutMk cId="1235248520" sldId="2147483826"/>
          </pc:sldLayoutMkLst>
        </pc:sldLayoutChg>
        <pc:sldLayoutChg chg="add del mod replId">
          <pc:chgData name="Emily Barling" userId="S::eb930@canterbury.ac.uk::b736b277-bac6-4208-a578-8cdf9e9dadfb" providerId="AD" clId="Web-{27B9AAD0-270B-1760-B34F-7DF889488D27}" dt="2023-11-03T14:46:28.610" v="51"/>
          <pc:sldLayoutMkLst>
            <pc:docMk/>
            <pc:sldMasterMk cId="3748396739" sldId="2147483825"/>
            <pc:sldLayoutMk cId="1975348944" sldId="2147483827"/>
          </pc:sldLayoutMkLst>
        </pc:sldLayoutChg>
        <pc:sldLayoutChg chg="add del mod replId">
          <pc:chgData name="Emily Barling" userId="S::eb930@canterbury.ac.uk::b736b277-bac6-4208-a578-8cdf9e9dadfb" providerId="AD" clId="Web-{27B9AAD0-270B-1760-B34F-7DF889488D27}" dt="2023-11-03T14:46:28.610" v="51"/>
          <pc:sldLayoutMkLst>
            <pc:docMk/>
            <pc:sldMasterMk cId="3748396739" sldId="2147483825"/>
            <pc:sldLayoutMk cId="1846616058" sldId="2147483828"/>
          </pc:sldLayoutMkLst>
        </pc:sldLayoutChg>
        <pc:sldLayoutChg chg="add del mod replId">
          <pc:chgData name="Emily Barling" userId="S::eb930@canterbury.ac.uk::b736b277-bac6-4208-a578-8cdf9e9dadfb" providerId="AD" clId="Web-{27B9AAD0-270B-1760-B34F-7DF889488D27}" dt="2023-11-03T14:46:28.610" v="51"/>
          <pc:sldLayoutMkLst>
            <pc:docMk/>
            <pc:sldMasterMk cId="3748396739" sldId="2147483825"/>
            <pc:sldLayoutMk cId="4254542242" sldId="2147483829"/>
          </pc:sldLayoutMkLst>
        </pc:sldLayoutChg>
        <pc:sldLayoutChg chg="add del mod replId">
          <pc:chgData name="Emily Barling" userId="S::eb930@canterbury.ac.uk::b736b277-bac6-4208-a578-8cdf9e9dadfb" providerId="AD" clId="Web-{27B9AAD0-270B-1760-B34F-7DF889488D27}" dt="2023-11-03T14:46:28.610" v="51"/>
          <pc:sldLayoutMkLst>
            <pc:docMk/>
            <pc:sldMasterMk cId="3748396739" sldId="2147483825"/>
            <pc:sldLayoutMk cId="3463818489" sldId="2147483830"/>
          </pc:sldLayoutMkLst>
        </pc:sldLayoutChg>
        <pc:sldLayoutChg chg="add del mod replId">
          <pc:chgData name="Emily Barling" userId="S::eb930@canterbury.ac.uk::b736b277-bac6-4208-a578-8cdf9e9dadfb" providerId="AD" clId="Web-{27B9AAD0-270B-1760-B34F-7DF889488D27}" dt="2023-11-03T14:46:28.610" v="51"/>
          <pc:sldLayoutMkLst>
            <pc:docMk/>
            <pc:sldMasterMk cId="3748396739" sldId="2147483825"/>
            <pc:sldLayoutMk cId="3831628909" sldId="2147483831"/>
          </pc:sldLayoutMkLst>
        </pc:sldLayoutChg>
        <pc:sldLayoutChg chg="add del mod replId">
          <pc:chgData name="Emily Barling" userId="S::eb930@canterbury.ac.uk::b736b277-bac6-4208-a578-8cdf9e9dadfb" providerId="AD" clId="Web-{27B9AAD0-270B-1760-B34F-7DF889488D27}" dt="2023-11-03T14:46:28.610" v="51"/>
          <pc:sldLayoutMkLst>
            <pc:docMk/>
            <pc:sldMasterMk cId="3748396739" sldId="2147483825"/>
            <pc:sldLayoutMk cId="2844566540" sldId="2147483832"/>
          </pc:sldLayoutMkLst>
        </pc:sldLayoutChg>
        <pc:sldLayoutChg chg="add del mod replId">
          <pc:chgData name="Emily Barling" userId="S::eb930@canterbury.ac.uk::b736b277-bac6-4208-a578-8cdf9e9dadfb" providerId="AD" clId="Web-{27B9AAD0-270B-1760-B34F-7DF889488D27}" dt="2023-11-03T14:46:28.610" v="51"/>
          <pc:sldLayoutMkLst>
            <pc:docMk/>
            <pc:sldMasterMk cId="3748396739" sldId="2147483825"/>
            <pc:sldLayoutMk cId="575338311" sldId="2147483833"/>
          </pc:sldLayoutMkLst>
        </pc:sldLayoutChg>
        <pc:sldLayoutChg chg="add del mod replId">
          <pc:chgData name="Emily Barling" userId="S::eb930@canterbury.ac.uk::b736b277-bac6-4208-a578-8cdf9e9dadfb" providerId="AD" clId="Web-{27B9AAD0-270B-1760-B34F-7DF889488D27}" dt="2023-11-03T14:46:28.610" v="51"/>
          <pc:sldLayoutMkLst>
            <pc:docMk/>
            <pc:sldMasterMk cId="3748396739" sldId="2147483825"/>
            <pc:sldLayoutMk cId="3386201669" sldId="2147483834"/>
          </pc:sldLayoutMkLst>
        </pc:sldLayoutChg>
        <pc:sldLayoutChg chg="add del mod replId">
          <pc:chgData name="Emily Barling" userId="S::eb930@canterbury.ac.uk::b736b277-bac6-4208-a578-8cdf9e9dadfb" providerId="AD" clId="Web-{27B9AAD0-270B-1760-B34F-7DF889488D27}" dt="2023-11-03T14:46:28.610" v="51"/>
          <pc:sldLayoutMkLst>
            <pc:docMk/>
            <pc:sldMasterMk cId="3748396739" sldId="2147483825"/>
            <pc:sldLayoutMk cId="3821406533" sldId="2147483835"/>
          </pc:sldLayoutMkLst>
        </pc:sldLayoutChg>
        <pc:sldLayoutChg chg="add del mod replId">
          <pc:chgData name="Emily Barling" userId="S::eb930@canterbury.ac.uk::b736b277-bac6-4208-a578-8cdf9e9dadfb" providerId="AD" clId="Web-{27B9AAD0-270B-1760-B34F-7DF889488D27}" dt="2023-11-03T14:46:28.610" v="51"/>
          <pc:sldLayoutMkLst>
            <pc:docMk/>
            <pc:sldMasterMk cId="3748396739" sldId="2147483825"/>
            <pc:sldLayoutMk cId="92368518" sldId="2147483836"/>
          </pc:sldLayoutMkLst>
        </pc:sldLayoutChg>
        <pc:sldLayoutChg chg="add del mod replId">
          <pc:chgData name="Emily Barling" userId="S::eb930@canterbury.ac.uk::b736b277-bac6-4208-a578-8cdf9e9dadfb" providerId="AD" clId="Web-{27B9AAD0-270B-1760-B34F-7DF889488D27}" dt="2023-11-03T14:46:28.610" v="51"/>
          <pc:sldLayoutMkLst>
            <pc:docMk/>
            <pc:sldMasterMk cId="3748396739" sldId="2147483825"/>
            <pc:sldLayoutMk cId="2867845135" sldId="2147483837"/>
          </pc:sldLayoutMkLst>
        </pc:sldLayoutChg>
        <pc:sldLayoutChg chg="add del mod replId">
          <pc:chgData name="Emily Barling" userId="S::eb930@canterbury.ac.uk::b736b277-bac6-4208-a578-8cdf9e9dadfb" providerId="AD" clId="Web-{27B9AAD0-270B-1760-B34F-7DF889488D27}" dt="2023-11-03T14:46:28.610" v="51"/>
          <pc:sldLayoutMkLst>
            <pc:docMk/>
            <pc:sldMasterMk cId="3748396739" sldId="2147483825"/>
            <pc:sldLayoutMk cId="1825912128" sldId="2147483838"/>
          </pc:sldLayoutMkLst>
        </pc:sldLayoutChg>
        <pc:sldLayoutChg chg="add del mod replId">
          <pc:chgData name="Emily Barling" userId="S::eb930@canterbury.ac.uk::b736b277-bac6-4208-a578-8cdf9e9dadfb" providerId="AD" clId="Web-{27B9AAD0-270B-1760-B34F-7DF889488D27}" dt="2023-11-03T14:46:28.610" v="51"/>
          <pc:sldLayoutMkLst>
            <pc:docMk/>
            <pc:sldMasterMk cId="3748396739" sldId="2147483825"/>
            <pc:sldLayoutMk cId="3452094266" sldId="2147483839"/>
          </pc:sldLayoutMkLst>
        </pc:sldLayoutChg>
      </pc:sldMasterChg>
    </pc:docChg>
  </pc:docChgLst>
  <pc:docChgLst>
    <pc:chgData name="Emily Barling" userId="S::eb930@canterbury.ac.uk::b736b277-bac6-4208-a578-8cdf9e9dadfb" providerId="AD" clId="Web-{68F54D89-BC48-BC1F-97A3-10AEF8689C4A}"/>
    <pc:docChg chg="modSld">
      <pc:chgData name="Emily Barling" userId="S::eb930@canterbury.ac.uk::b736b277-bac6-4208-a578-8cdf9e9dadfb" providerId="AD" clId="Web-{68F54D89-BC48-BC1F-97A3-10AEF8689C4A}" dt="2023-11-13T15:14:51.350" v="1" actId="1076"/>
      <pc:docMkLst>
        <pc:docMk/>
      </pc:docMkLst>
      <pc:sldChg chg="modSp">
        <pc:chgData name="Emily Barling" userId="S::eb930@canterbury.ac.uk::b736b277-bac6-4208-a578-8cdf9e9dadfb" providerId="AD" clId="Web-{68F54D89-BC48-BC1F-97A3-10AEF8689C4A}" dt="2023-11-13T15:14:51.350" v="1" actId="1076"/>
        <pc:sldMkLst>
          <pc:docMk/>
          <pc:sldMk cId="2652512948" sldId="666"/>
        </pc:sldMkLst>
        <pc:spChg chg="mod">
          <ac:chgData name="Emily Barling" userId="S::eb930@canterbury.ac.uk::b736b277-bac6-4208-a578-8cdf9e9dadfb" providerId="AD" clId="Web-{68F54D89-BC48-BC1F-97A3-10AEF8689C4A}" dt="2023-11-13T15:14:51.350" v="1" actId="1076"/>
          <ac:spMkLst>
            <pc:docMk/>
            <pc:sldMk cId="2652512948" sldId="666"/>
            <ac:spMk id="9" creationId="{D73BB8BA-AE7D-8EDF-BA66-1BF7BD353009}"/>
          </ac:spMkLst>
        </pc:spChg>
        <pc:grpChg chg="mod">
          <ac:chgData name="Emily Barling" userId="S::eb930@canterbury.ac.uk::b736b277-bac6-4208-a578-8cdf9e9dadfb" providerId="AD" clId="Web-{68F54D89-BC48-BC1F-97A3-10AEF8689C4A}" dt="2023-11-13T15:14:47.069" v="0" actId="1076"/>
          <ac:grpSpMkLst>
            <pc:docMk/>
            <pc:sldMk cId="2652512948" sldId="666"/>
            <ac:grpSpMk id="5" creationId="{90E0A108-2A9C-4DA2-AB2C-9FDC83516605}"/>
          </ac:grpSpMkLst>
        </pc:grpChg>
      </pc:sldChg>
    </pc:docChg>
  </pc:docChgLst>
  <pc:docChgLst>
    <pc:chgData name="Emily Barling" userId="S::eb930@canterbury.ac.uk::b736b277-bac6-4208-a578-8cdf9e9dadfb" providerId="AD" clId="Web-{58B854F0-EE4A-CDBD-AA79-9DFDE6E17D40}"/>
    <pc:docChg chg="modSld">
      <pc:chgData name="Emily Barling" userId="S::eb930@canterbury.ac.uk::b736b277-bac6-4208-a578-8cdf9e9dadfb" providerId="AD" clId="Web-{58B854F0-EE4A-CDBD-AA79-9DFDE6E17D40}" dt="2023-11-13T15:06:33.901" v="19" actId="1076"/>
      <pc:docMkLst>
        <pc:docMk/>
      </pc:docMkLst>
      <pc:sldChg chg="modSp">
        <pc:chgData name="Emily Barling" userId="S::eb930@canterbury.ac.uk::b736b277-bac6-4208-a578-8cdf9e9dadfb" providerId="AD" clId="Web-{58B854F0-EE4A-CDBD-AA79-9DFDE6E17D40}" dt="2023-11-13T15:06:09.150" v="14" actId="20577"/>
        <pc:sldMkLst>
          <pc:docMk/>
          <pc:sldMk cId="2195473262" sldId="662"/>
        </pc:sldMkLst>
        <pc:spChg chg="mod">
          <ac:chgData name="Emily Barling" userId="S::eb930@canterbury.ac.uk::b736b277-bac6-4208-a578-8cdf9e9dadfb" providerId="AD" clId="Web-{58B854F0-EE4A-CDBD-AA79-9DFDE6E17D40}" dt="2023-11-13T15:06:09.150" v="14" actId="20577"/>
          <ac:spMkLst>
            <pc:docMk/>
            <pc:sldMk cId="2195473262" sldId="662"/>
            <ac:spMk id="6" creationId="{0A93FD2D-9C92-4769-4376-F5C6B4B36E55}"/>
          </ac:spMkLst>
        </pc:spChg>
        <pc:spChg chg="mod">
          <ac:chgData name="Emily Barling" userId="S::eb930@canterbury.ac.uk::b736b277-bac6-4208-a578-8cdf9e9dadfb" providerId="AD" clId="Web-{58B854F0-EE4A-CDBD-AA79-9DFDE6E17D40}" dt="2023-11-13T15:05:50.274" v="12" actId="20577"/>
          <ac:spMkLst>
            <pc:docMk/>
            <pc:sldMk cId="2195473262" sldId="662"/>
            <ac:spMk id="7" creationId="{519BDEE1-9B95-CFF5-0E8F-364F4AEDF1DD}"/>
          </ac:spMkLst>
        </pc:spChg>
        <pc:spChg chg="mod">
          <ac:chgData name="Emily Barling" userId="S::eb930@canterbury.ac.uk::b736b277-bac6-4208-a578-8cdf9e9dadfb" providerId="AD" clId="Web-{58B854F0-EE4A-CDBD-AA79-9DFDE6E17D40}" dt="2023-11-13T15:05:07.804" v="4" actId="20577"/>
          <ac:spMkLst>
            <pc:docMk/>
            <pc:sldMk cId="2195473262" sldId="662"/>
            <ac:spMk id="8" creationId="{9590E0A4-EC25-46BF-3065-7D5B4ABCA84A}"/>
          </ac:spMkLst>
        </pc:spChg>
        <pc:spChg chg="mod">
          <ac:chgData name="Emily Barling" userId="S::eb930@canterbury.ac.uk::b736b277-bac6-4208-a578-8cdf9e9dadfb" providerId="AD" clId="Web-{58B854F0-EE4A-CDBD-AA79-9DFDE6E17D40}" dt="2023-11-13T15:05:28.117" v="8" actId="20577"/>
          <ac:spMkLst>
            <pc:docMk/>
            <pc:sldMk cId="2195473262" sldId="662"/>
            <ac:spMk id="13" creationId="{067325F5-6814-0F50-CDFF-2A1F2D6049F8}"/>
          </ac:spMkLst>
        </pc:spChg>
        <pc:spChg chg="mod">
          <ac:chgData name="Emily Barling" userId="S::eb930@canterbury.ac.uk::b736b277-bac6-4208-a578-8cdf9e9dadfb" providerId="AD" clId="Web-{58B854F0-EE4A-CDBD-AA79-9DFDE6E17D40}" dt="2023-11-13T15:05:42.774" v="11" actId="14100"/>
          <ac:spMkLst>
            <pc:docMk/>
            <pc:sldMk cId="2195473262" sldId="662"/>
            <ac:spMk id="14" creationId="{22712E20-C9BD-8F1B-B0FC-87DD2DCEC2BC}"/>
          </ac:spMkLst>
        </pc:spChg>
        <pc:spChg chg="mod">
          <ac:chgData name="Emily Barling" userId="S::eb930@canterbury.ac.uk::b736b277-bac6-4208-a578-8cdf9e9dadfb" providerId="AD" clId="Web-{58B854F0-EE4A-CDBD-AA79-9DFDE6E17D40}" dt="2023-11-13T15:05:33.367" v="9" actId="20577"/>
          <ac:spMkLst>
            <pc:docMk/>
            <pc:sldMk cId="2195473262" sldId="662"/>
            <ac:spMk id="16" creationId="{8E5C6B8E-FB65-CEC1-F68B-FC0AACA66ED2}"/>
          </ac:spMkLst>
        </pc:spChg>
      </pc:sldChg>
      <pc:sldChg chg="modSp">
        <pc:chgData name="Emily Barling" userId="S::eb930@canterbury.ac.uk::b736b277-bac6-4208-a578-8cdf9e9dadfb" providerId="AD" clId="Web-{58B854F0-EE4A-CDBD-AA79-9DFDE6E17D40}" dt="2023-11-13T15:06:33.901" v="19" actId="1076"/>
        <pc:sldMkLst>
          <pc:docMk/>
          <pc:sldMk cId="2652512948" sldId="666"/>
        </pc:sldMkLst>
        <pc:spChg chg="mod">
          <ac:chgData name="Emily Barling" userId="S::eb930@canterbury.ac.uk::b736b277-bac6-4208-a578-8cdf9e9dadfb" providerId="AD" clId="Web-{58B854F0-EE4A-CDBD-AA79-9DFDE6E17D40}" dt="2023-11-13T15:06:26.822" v="17" actId="20577"/>
          <ac:spMkLst>
            <pc:docMk/>
            <pc:sldMk cId="2652512948" sldId="666"/>
            <ac:spMk id="6" creationId="{B39486C3-FF01-7F63-CDBB-F6A4880F3D0C}"/>
          </ac:spMkLst>
        </pc:spChg>
        <pc:spChg chg="mod">
          <ac:chgData name="Emily Barling" userId="S::eb930@canterbury.ac.uk::b736b277-bac6-4208-a578-8cdf9e9dadfb" providerId="AD" clId="Web-{58B854F0-EE4A-CDBD-AA79-9DFDE6E17D40}" dt="2023-11-13T15:06:32.041" v="18" actId="20577"/>
          <ac:spMkLst>
            <pc:docMk/>
            <pc:sldMk cId="2652512948" sldId="666"/>
            <ac:spMk id="8" creationId="{A97A7877-AC32-C204-17CE-7A818A8E9ED2}"/>
          </ac:spMkLst>
        </pc:spChg>
        <pc:spChg chg="mod">
          <ac:chgData name="Emily Barling" userId="S::eb930@canterbury.ac.uk::b736b277-bac6-4208-a578-8cdf9e9dadfb" providerId="AD" clId="Web-{58B854F0-EE4A-CDBD-AA79-9DFDE6E17D40}" dt="2023-11-13T15:06:33.901" v="19" actId="1076"/>
          <ac:spMkLst>
            <pc:docMk/>
            <pc:sldMk cId="2652512948" sldId="666"/>
            <ac:spMk id="9" creationId="{D73BB8BA-AE7D-8EDF-BA66-1BF7BD353009}"/>
          </ac:spMkLst>
        </pc:spChg>
        <pc:spChg chg="mod">
          <ac:chgData name="Emily Barling" userId="S::eb930@canterbury.ac.uk::b736b277-bac6-4208-a578-8cdf9e9dadfb" providerId="AD" clId="Web-{58B854F0-EE4A-CDBD-AA79-9DFDE6E17D40}" dt="2023-11-13T15:06:23.385" v="16" actId="20577"/>
          <ac:spMkLst>
            <pc:docMk/>
            <pc:sldMk cId="2652512948" sldId="666"/>
            <ac:spMk id="10" creationId="{0B9DEBB1-F246-F369-EC42-C9D6E032B3CC}"/>
          </ac:spMkLst>
        </pc:spChg>
        <pc:spChg chg="mod">
          <ac:chgData name="Emily Barling" userId="S::eb930@canterbury.ac.uk::b736b277-bac6-4208-a578-8cdf9e9dadfb" providerId="AD" clId="Web-{58B854F0-EE4A-CDBD-AA79-9DFDE6E17D40}" dt="2023-11-13T15:06:18.853" v="15" actId="20577"/>
          <ac:spMkLst>
            <pc:docMk/>
            <pc:sldMk cId="2652512948" sldId="666"/>
            <ac:spMk id="11" creationId="{81F17EE8-49BA-D6AC-57A6-7BF93193C2BB}"/>
          </ac:spMkLst>
        </pc:spChg>
      </pc:sldChg>
      <pc:sldChg chg="modSp">
        <pc:chgData name="Emily Barling" userId="S::eb930@canterbury.ac.uk::b736b277-bac6-4208-a578-8cdf9e9dadfb" providerId="AD" clId="Web-{58B854F0-EE4A-CDBD-AA79-9DFDE6E17D40}" dt="2023-11-13T15:05:02.851" v="3" actId="20577"/>
        <pc:sldMkLst>
          <pc:docMk/>
          <pc:sldMk cId="823410807" sldId="671"/>
        </pc:sldMkLst>
        <pc:spChg chg="mod">
          <ac:chgData name="Emily Barling" userId="S::eb930@canterbury.ac.uk::b736b277-bac6-4208-a578-8cdf9e9dadfb" providerId="AD" clId="Web-{58B854F0-EE4A-CDBD-AA79-9DFDE6E17D40}" dt="2023-11-13T15:04:51.960" v="1" actId="20577"/>
          <ac:spMkLst>
            <pc:docMk/>
            <pc:sldMk cId="823410807" sldId="671"/>
            <ac:spMk id="4" creationId="{7FC4F573-7AC1-CB47-62CA-E075E689395C}"/>
          </ac:spMkLst>
        </pc:spChg>
        <pc:spChg chg="mod">
          <ac:chgData name="Emily Barling" userId="S::eb930@canterbury.ac.uk::b736b277-bac6-4208-a578-8cdf9e9dadfb" providerId="AD" clId="Web-{58B854F0-EE4A-CDBD-AA79-9DFDE6E17D40}" dt="2023-11-13T15:05:02.851" v="3" actId="20577"/>
          <ac:spMkLst>
            <pc:docMk/>
            <pc:sldMk cId="823410807" sldId="671"/>
            <ac:spMk id="6" creationId="{C65403D3-E76C-5CB1-2EFC-1C901F22A2CF}"/>
          </ac:spMkLst>
        </pc:spChg>
        <pc:spChg chg="mod">
          <ac:chgData name="Emily Barling" userId="S::eb930@canterbury.ac.uk::b736b277-bac6-4208-a578-8cdf9e9dadfb" providerId="AD" clId="Web-{58B854F0-EE4A-CDBD-AA79-9DFDE6E17D40}" dt="2023-11-13T15:04:56.226" v="2" actId="20577"/>
          <ac:spMkLst>
            <pc:docMk/>
            <pc:sldMk cId="823410807" sldId="671"/>
            <ac:spMk id="7" creationId="{A19D4CE2-C706-07F8-1F18-8050EC824CA0}"/>
          </ac:spMkLst>
        </pc:spChg>
      </pc:sldChg>
      <pc:sldChg chg="modSp">
        <pc:chgData name="Emily Barling" userId="S::eb930@canterbury.ac.uk::b736b277-bac6-4208-a578-8cdf9e9dadfb" providerId="AD" clId="Web-{58B854F0-EE4A-CDBD-AA79-9DFDE6E17D40}" dt="2023-11-13T15:04:43.491" v="0" actId="20577"/>
        <pc:sldMkLst>
          <pc:docMk/>
          <pc:sldMk cId="322439727" sldId="673"/>
        </pc:sldMkLst>
        <pc:spChg chg="mod">
          <ac:chgData name="Emily Barling" userId="S::eb930@canterbury.ac.uk::b736b277-bac6-4208-a578-8cdf9e9dadfb" providerId="AD" clId="Web-{58B854F0-EE4A-CDBD-AA79-9DFDE6E17D40}" dt="2023-11-13T15:04:43.491" v="0" actId="20577"/>
          <ac:spMkLst>
            <pc:docMk/>
            <pc:sldMk cId="322439727" sldId="673"/>
            <ac:spMk id="4" creationId="{BAF52780-F2A4-42CE-AD4E-FE6F0448FB2F}"/>
          </ac:spMkLst>
        </pc:spChg>
      </pc:sldChg>
    </pc:docChg>
  </pc:docChgLst>
  <pc:docChgLst>
    <pc:chgData name="Louise Loder" userId="6890145e-6e43-4a2d-a6bd-953371355105" providerId="ADAL" clId="{2BA548BF-8806-4289-981A-F776FACAEA36}"/>
    <pc:docChg chg="undo custSel addSld modSld sldOrd">
      <pc:chgData name="Louise Loder" userId="6890145e-6e43-4a2d-a6bd-953371355105" providerId="ADAL" clId="{2BA548BF-8806-4289-981A-F776FACAEA36}" dt="2023-11-15T15:31:23.996" v="2343" actId="1035"/>
      <pc:docMkLst>
        <pc:docMk/>
      </pc:docMkLst>
      <pc:sldChg chg="modSp mod modNotesTx">
        <pc:chgData name="Louise Loder" userId="6890145e-6e43-4a2d-a6bd-953371355105" providerId="ADAL" clId="{2BA548BF-8806-4289-981A-F776FACAEA36}" dt="2023-11-15T12:29:51.681" v="1333"/>
        <pc:sldMkLst>
          <pc:docMk/>
          <pc:sldMk cId="3608646772" sldId="647"/>
        </pc:sldMkLst>
        <pc:spChg chg="mod">
          <ac:chgData name="Louise Loder" userId="6890145e-6e43-4a2d-a6bd-953371355105" providerId="ADAL" clId="{2BA548BF-8806-4289-981A-F776FACAEA36}" dt="2023-11-13T16:43:27.992" v="1044" actId="2711"/>
          <ac:spMkLst>
            <pc:docMk/>
            <pc:sldMk cId="3608646772" sldId="647"/>
            <ac:spMk id="4" creationId="{63376C5A-B2E2-FE81-BE11-5FC8FCE2DD47}"/>
          </ac:spMkLst>
        </pc:spChg>
        <pc:spChg chg="mod">
          <ac:chgData name="Louise Loder" userId="6890145e-6e43-4a2d-a6bd-953371355105" providerId="ADAL" clId="{2BA548BF-8806-4289-981A-F776FACAEA36}" dt="2023-11-13T17:09:42.877" v="1321" actId="14100"/>
          <ac:spMkLst>
            <pc:docMk/>
            <pc:sldMk cId="3608646772" sldId="647"/>
            <ac:spMk id="14" creationId="{5BDCFB42-8D50-0D89-C8DA-656C1B6C590A}"/>
          </ac:spMkLst>
        </pc:spChg>
        <pc:spChg chg="mod">
          <ac:chgData name="Louise Loder" userId="6890145e-6e43-4a2d-a6bd-953371355105" providerId="ADAL" clId="{2BA548BF-8806-4289-981A-F776FACAEA36}" dt="2023-11-13T17:09:56.862" v="1324" actId="1036"/>
          <ac:spMkLst>
            <pc:docMk/>
            <pc:sldMk cId="3608646772" sldId="647"/>
            <ac:spMk id="25" creationId="{A8972966-EADC-AE88-B44B-9D59709B1B40}"/>
          </ac:spMkLst>
        </pc:spChg>
        <pc:graphicFrameChg chg="mod">
          <ac:chgData name="Louise Loder" userId="6890145e-6e43-4a2d-a6bd-953371355105" providerId="ADAL" clId="{2BA548BF-8806-4289-981A-F776FACAEA36}" dt="2023-11-13T17:10:45.687" v="1331"/>
          <ac:graphicFrameMkLst>
            <pc:docMk/>
            <pc:sldMk cId="3608646772" sldId="647"/>
            <ac:graphicFrameMk id="5" creationId="{B3D72A65-973B-10EC-5224-86118C17A95C}"/>
          </ac:graphicFrameMkLst>
        </pc:graphicFrameChg>
      </pc:sldChg>
      <pc:sldChg chg="delSp modSp mod modNotesTx">
        <pc:chgData name="Louise Loder" userId="6890145e-6e43-4a2d-a6bd-953371355105" providerId="ADAL" clId="{2BA548BF-8806-4289-981A-F776FACAEA36}" dt="2023-11-15T12:29:24.111" v="1332"/>
        <pc:sldMkLst>
          <pc:docMk/>
          <pc:sldMk cId="580235939" sldId="648"/>
        </pc:sldMkLst>
        <pc:spChg chg="del">
          <ac:chgData name="Louise Loder" userId="6890145e-6e43-4a2d-a6bd-953371355105" providerId="ADAL" clId="{2BA548BF-8806-4289-981A-F776FACAEA36}" dt="2023-11-13T17:06:39.106" v="1300" actId="478"/>
          <ac:spMkLst>
            <pc:docMk/>
            <pc:sldMk cId="580235939" sldId="648"/>
            <ac:spMk id="3" creationId="{0D039C28-1D74-90C6-2B64-1B925E5125B9}"/>
          </ac:spMkLst>
        </pc:spChg>
        <pc:spChg chg="mod">
          <ac:chgData name="Louise Loder" userId="6890145e-6e43-4a2d-a6bd-953371355105" providerId="ADAL" clId="{2BA548BF-8806-4289-981A-F776FACAEA36}" dt="2023-11-13T16:44:12.095" v="1049" actId="14100"/>
          <ac:spMkLst>
            <pc:docMk/>
            <pc:sldMk cId="580235939" sldId="648"/>
            <ac:spMk id="17" creationId="{23412785-8A0C-7BEC-0453-719C6867D7AB}"/>
          </ac:spMkLst>
        </pc:spChg>
        <pc:graphicFrameChg chg="mod">
          <ac:chgData name="Louise Loder" userId="6890145e-6e43-4a2d-a6bd-953371355105" providerId="ADAL" clId="{2BA548BF-8806-4289-981A-F776FACAEA36}" dt="2023-11-13T17:06:16.417" v="1299" actId="2711"/>
          <ac:graphicFrameMkLst>
            <pc:docMk/>
            <pc:sldMk cId="580235939" sldId="648"/>
            <ac:graphicFrameMk id="2" creationId="{F32F360E-FE81-E4EC-641A-F9B1C6104FCE}"/>
          </ac:graphicFrameMkLst>
        </pc:graphicFrameChg>
      </pc:sldChg>
      <pc:sldChg chg="modSp mod modNotesTx">
        <pc:chgData name="Louise Loder" userId="6890145e-6e43-4a2d-a6bd-953371355105" providerId="ADAL" clId="{2BA548BF-8806-4289-981A-F776FACAEA36}" dt="2023-11-15T15:23:18.408" v="2312"/>
        <pc:sldMkLst>
          <pc:docMk/>
          <pc:sldMk cId="2363864100" sldId="650"/>
        </pc:sldMkLst>
        <pc:spChg chg="mod">
          <ac:chgData name="Louise Loder" userId="6890145e-6e43-4a2d-a6bd-953371355105" providerId="ADAL" clId="{2BA548BF-8806-4289-981A-F776FACAEA36}" dt="2023-11-13T15:28:41.175" v="638" actId="14100"/>
          <ac:spMkLst>
            <pc:docMk/>
            <pc:sldMk cId="2363864100" sldId="650"/>
            <ac:spMk id="4" creationId="{84DF7CB8-F047-A0FD-EDB9-D3FB2E1D19CE}"/>
          </ac:spMkLst>
        </pc:spChg>
        <pc:spChg chg="mod">
          <ac:chgData name="Louise Loder" userId="6890145e-6e43-4a2d-a6bd-953371355105" providerId="ADAL" clId="{2BA548BF-8806-4289-981A-F776FACAEA36}" dt="2023-11-15T15:23:18.408" v="2312"/>
          <ac:spMkLst>
            <pc:docMk/>
            <pc:sldMk cId="2363864100" sldId="650"/>
            <ac:spMk id="5" creationId="{6C7F0998-4CDB-11FB-18E6-B7D4B1169E4B}"/>
          </ac:spMkLst>
        </pc:spChg>
      </pc:sldChg>
      <pc:sldChg chg="addSp modSp mod modNotesTx">
        <pc:chgData name="Louise Loder" userId="6890145e-6e43-4a2d-a6bd-953371355105" providerId="ADAL" clId="{2BA548BF-8806-4289-981A-F776FACAEA36}" dt="2023-11-15T12:33:24.311" v="1373" actId="20577"/>
        <pc:sldMkLst>
          <pc:docMk/>
          <pc:sldMk cId="1100473419" sldId="652"/>
        </pc:sldMkLst>
        <pc:spChg chg="mod">
          <ac:chgData name="Louise Loder" userId="6890145e-6e43-4a2d-a6bd-953371355105" providerId="ADAL" clId="{2BA548BF-8806-4289-981A-F776FACAEA36}" dt="2023-11-13T14:48:24.170" v="130" actId="1035"/>
          <ac:spMkLst>
            <pc:docMk/>
            <pc:sldMk cId="1100473419" sldId="652"/>
            <ac:spMk id="4" creationId="{A9D382B0-35AB-1C18-AEA0-BB64BEA70689}"/>
          </ac:spMkLst>
        </pc:spChg>
        <pc:spChg chg="mod">
          <ac:chgData name="Louise Loder" userId="6890145e-6e43-4a2d-a6bd-953371355105" providerId="ADAL" clId="{2BA548BF-8806-4289-981A-F776FACAEA36}" dt="2023-11-13T14:47:23.744" v="106" actId="164"/>
          <ac:spMkLst>
            <pc:docMk/>
            <pc:sldMk cId="1100473419" sldId="652"/>
            <ac:spMk id="5" creationId="{C5DCA39E-AD2B-3AA6-0DAE-AB14E08B99B1}"/>
          </ac:spMkLst>
        </pc:spChg>
        <pc:spChg chg="mod">
          <ac:chgData name="Louise Loder" userId="6890145e-6e43-4a2d-a6bd-953371355105" providerId="ADAL" clId="{2BA548BF-8806-4289-981A-F776FACAEA36}" dt="2023-11-13T14:47:23.744" v="106" actId="164"/>
          <ac:spMkLst>
            <pc:docMk/>
            <pc:sldMk cId="1100473419" sldId="652"/>
            <ac:spMk id="18" creationId="{193FEB53-5511-EBF7-FE92-479C6063035E}"/>
          </ac:spMkLst>
        </pc:spChg>
        <pc:spChg chg="mod">
          <ac:chgData name="Louise Loder" userId="6890145e-6e43-4a2d-a6bd-953371355105" providerId="ADAL" clId="{2BA548BF-8806-4289-981A-F776FACAEA36}" dt="2023-11-13T14:47:23.744" v="106" actId="164"/>
          <ac:spMkLst>
            <pc:docMk/>
            <pc:sldMk cId="1100473419" sldId="652"/>
            <ac:spMk id="19" creationId="{B51A2B87-AF76-2ED5-281B-C343A5FB977C}"/>
          </ac:spMkLst>
        </pc:spChg>
        <pc:spChg chg="mod">
          <ac:chgData name="Louise Loder" userId="6890145e-6e43-4a2d-a6bd-953371355105" providerId="ADAL" clId="{2BA548BF-8806-4289-981A-F776FACAEA36}" dt="2023-11-13T14:47:23.744" v="106" actId="164"/>
          <ac:spMkLst>
            <pc:docMk/>
            <pc:sldMk cId="1100473419" sldId="652"/>
            <ac:spMk id="20" creationId="{4A8DF93D-2D7A-27F9-0210-9B1B5C5AF5EE}"/>
          </ac:spMkLst>
        </pc:spChg>
        <pc:spChg chg="mod">
          <ac:chgData name="Louise Loder" userId="6890145e-6e43-4a2d-a6bd-953371355105" providerId="ADAL" clId="{2BA548BF-8806-4289-981A-F776FACAEA36}" dt="2023-11-13T14:47:23.744" v="106" actId="164"/>
          <ac:spMkLst>
            <pc:docMk/>
            <pc:sldMk cId="1100473419" sldId="652"/>
            <ac:spMk id="21" creationId="{6AA55036-8826-741E-2F4F-0651798C6500}"/>
          </ac:spMkLst>
        </pc:spChg>
        <pc:spChg chg="mod">
          <ac:chgData name="Louise Loder" userId="6890145e-6e43-4a2d-a6bd-953371355105" providerId="ADAL" clId="{2BA548BF-8806-4289-981A-F776FACAEA36}" dt="2023-11-13T14:47:23.744" v="106" actId="164"/>
          <ac:spMkLst>
            <pc:docMk/>
            <pc:sldMk cId="1100473419" sldId="652"/>
            <ac:spMk id="22" creationId="{80BD064F-2DF6-59B8-F341-DA33A0D584E6}"/>
          </ac:spMkLst>
        </pc:spChg>
        <pc:grpChg chg="add mod">
          <ac:chgData name="Louise Loder" userId="6890145e-6e43-4a2d-a6bd-953371355105" providerId="ADAL" clId="{2BA548BF-8806-4289-981A-F776FACAEA36}" dt="2023-11-13T14:47:39.756" v="112" actId="14100"/>
          <ac:grpSpMkLst>
            <pc:docMk/>
            <pc:sldMk cId="1100473419" sldId="652"/>
            <ac:grpSpMk id="2" creationId="{284D91BF-AB79-34B3-FBB4-892388BFCEA7}"/>
          </ac:grpSpMkLst>
        </pc:grpChg>
        <pc:grpChg chg="mod">
          <ac:chgData name="Louise Loder" userId="6890145e-6e43-4a2d-a6bd-953371355105" providerId="ADAL" clId="{2BA548BF-8806-4289-981A-F776FACAEA36}" dt="2023-11-13T14:47:23.744" v="106" actId="164"/>
          <ac:grpSpMkLst>
            <pc:docMk/>
            <pc:sldMk cId="1100473419" sldId="652"/>
            <ac:grpSpMk id="6" creationId="{63150E9E-EECD-CFDF-D9D3-E2F4A4B163C3}"/>
          </ac:grpSpMkLst>
        </pc:grpChg>
        <pc:grpChg chg="mod">
          <ac:chgData name="Louise Loder" userId="6890145e-6e43-4a2d-a6bd-953371355105" providerId="ADAL" clId="{2BA548BF-8806-4289-981A-F776FACAEA36}" dt="2023-11-13T14:47:23.744" v="106" actId="164"/>
          <ac:grpSpMkLst>
            <pc:docMk/>
            <pc:sldMk cId="1100473419" sldId="652"/>
            <ac:grpSpMk id="10" creationId="{035A0F45-2E2D-3EC3-BA17-C1F2D2533469}"/>
          </ac:grpSpMkLst>
        </pc:grpChg>
      </pc:sldChg>
      <pc:sldChg chg="modSp mod modNotesTx">
        <pc:chgData name="Louise Loder" userId="6890145e-6e43-4a2d-a6bd-953371355105" providerId="ADAL" clId="{2BA548BF-8806-4289-981A-F776FACAEA36}" dt="2023-11-15T12:35:21.144" v="1464" actId="313"/>
        <pc:sldMkLst>
          <pc:docMk/>
          <pc:sldMk cId="419288782" sldId="653"/>
        </pc:sldMkLst>
        <pc:graphicFrameChg chg="mod">
          <ac:chgData name="Louise Loder" userId="6890145e-6e43-4a2d-a6bd-953371355105" providerId="ADAL" clId="{2BA548BF-8806-4289-981A-F776FACAEA36}" dt="2023-11-13T17:02:58.933" v="1219"/>
          <ac:graphicFrameMkLst>
            <pc:docMk/>
            <pc:sldMk cId="419288782" sldId="653"/>
            <ac:graphicFrameMk id="6" creationId="{9DD6282C-0686-516D-B587-D5F978DD5291}"/>
          </ac:graphicFrameMkLst>
        </pc:graphicFrameChg>
      </pc:sldChg>
      <pc:sldChg chg="modSp mod modNotesTx">
        <pc:chgData name="Louise Loder" userId="6890145e-6e43-4a2d-a6bd-953371355105" providerId="ADAL" clId="{2BA548BF-8806-4289-981A-F776FACAEA36}" dt="2023-11-15T12:37:45.849" v="1467" actId="20577"/>
        <pc:sldMkLst>
          <pc:docMk/>
          <pc:sldMk cId="1181343483" sldId="654"/>
        </pc:sldMkLst>
        <pc:spChg chg="mod">
          <ac:chgData name="Louise Loder" userId="6890145e-6e43-4a2d-a6bd-953371355105" providerId="ADAL" clId="{2BA548BF-8806-4289-981A-F776FACAEA36}" dt="2023-11-13T15:50:40.729" v="1008" actId="14100"/>
          <ac:spMkLst>
            <pc:docMk/>
            <pc:sldMk cId="1181343483" sldId="654"/>
            <ac:spMk id="15" creationId="{128DCB5C-7E7B-AE5B-5EDD-4847E3009185}"/>
          </ac:spMkLst>
        </pc:spChg>
        <pc:spChg chg="mod">
          <ac:chgData name="Louise Loder" userId="6890145e-6e43-4a2d-a6bd-953371355105" providerId="ADAL" clId="{2BA548BF-8806-4289-981A-F776FACAEA36}" dt="2023-11-13T15:51:13.041" v="1031" actId="1037"/>
          <ac:spMkLst>
            <pc:docMk/>
            <pc:sldMk cId="1181343483" sldId="654"/>
            <ac:spMk id="16" creationId="{1E2FE8F2-C2E4-E7C3-0D21-B718C2301D29}"/>
          </ac:spMkLst>
        </pc:spChg>
        <pc:grpChg chg="mod">
          <ac:chgData name="Louise Loder" userId="6890145e-6e43-4a2d-a6bd-953371355105" providerId="ADAL" clId="{2BA548BF-8806-4289-981A-F776FACAEA36}" dt="2023-11-13T15:49:33.175" v="1001" actId="14100"/>
          <ac:grpSpMkLst>
            <pc:docMk/>
            <pc:sldMk cId="1181343483" sldId="654"/>
            <ac:grpSpMk id="14" creationId="{9DE7CC3E-4F95-B1D6-B6D4-F540B374CFED}"/>
          </ac:grpSpMkLst>
        </pc:grpChg>
        <pc:graphicFrameChg chg="mod">
          <ac:chgData name="Louise Loder" userId="6890145e-6e43-4a2d-a6bd-953371355105" providerId="ADAL" clId="{2BA548BF-8806-4289-981A-F776FACAEA36}" dt="2023-11-13T15:49:58.105" v="1005"/>
          <ac:graphicFrameMkLst>
            <pc:docMk/>
            <pc:sldMk cId="1181343483" sldId="654"/>
            <ac:graphicFrameMk id="5" creationId="{4073E14F-A9C8-3BF8-F423-B1A1616BE0A8}"/>
          </ac:graphicFrameMkLst>
        </pc:graphicFrameChg>
      </pc:sldChg>
      <pc:sldChg chg="modSp mod modNotesTx">
        <pc:chgData name="Louise Loder" userId="6890145e-6e43-4a2d-a6bd-953371355105" providerId="ADAL" clId="{2BA548BF-8806-4289-981A-F776FACAEA36}" dt="2023-11-15T12:50:01.303" v="1648" actId="20577"/>
        <pc:sldMkLst>
          <pc:docMk/>
          <pc:sldMk cId="3144090985" sldId="656"/>
        </pc:sldMkLst>
        <pc:spChg chg="mod">
          <ac:chgData name="Louise Loder" userId="6890145e-6e43-4a2d-a6bd-953371355105" providerId="ADAL" clId="{2BA548BF-8806-4289-981A-F776FACAEA36}" dt="2023-11-13T14:54:12.325" v="159" actId="2711"/>
          <ac:spMkLst>
            <pc:docMk/>
            <pc:sldMk cId="3144090985" sldId="656"/>
            <ac:spMk id="2" creationId="{98075227-2028-2BB0-CE03-23A007493C5A}"/>
          </ac:spMkLst>
        </pc:spChg>
        <pc:spChg chg="mod">
          <ac:chgData name="Louise Loder" userId="6890145e-6e43-4a2d-a6bd-953371355105" providerId="ADAL" clId="{2BA548BF-8806-4289-981A-F776FACAEA36}" dt="2023-11-13T14:54:12.325" v="159" actId="2711"/>
          <ac:spMkLst>
            <pc:docMk/>
            <pc:sldMk cId="3144090985" sldId="656"/>
            <ac:spMk id="3" creationId="{0D039C28-1D74-90C6-2B64-1B925E5125B9}"/>
          </ac:spMkLst>
        </pc:spChg>
        <pc:spChg chg="mod">
          <ac:chgData name="Louise Loder" userId="6890145e-6e43-4a2d-a6bd-953371355105" providerId="ADAL" clId="{2BA548BF-8806-4289-981A-F776FACAEA36}" dt="2023-11-13T15:46:09.329" v="960" actId="14100"/>
          <ac:spMkLst>
            <pc:docMk/>
            <pc:sldMk cId="3144090985" sldId="656"/>
            <ac:spMk id="13" creationId="{118F8D70-066A-97F8-AF3D-144C3A41CBE5}"/>
          </ac:spMkLst>
        </pc:spChg>
        <pc:graphicFrameChg chg="mod">
          <ac:chgData name="Louise Loder" userId="6890145e-6e43-4a2d-a6bd-953371355105" providerId="ADAL" clId="{2BA548BF-8806-4289-981A-F776FACAEA36}" dt="2023-11-15T12:46:42.155" v="1610"/>
          <ac:graphicFrameMkLst>
            <pc:docMk/>
            <pc:sldMk cId="3144090985" sldId="656"/>
            <ac:graphicFrameMk id="4" creationId="{06B94D2B-5246-D7C1-FFB6-2E305B47E124}"/>
          </ac:graphicFrameMkLst>
        </pc:graphicFrameChg>
      </pc:sldChg>
      <pc:sldChg chg="delSp modSp mod modNotesTx">
        <pc:chgData name="Louise Loder" userId="6890145e-6e43-4a2d-a6bd-953371355105" providerId="ADAL" clId="{2BA548BF-8806-4289-981A-F776FACAEA36}" dt="2023-11-15T12:52:33.987" v="1666" actId="20577"/>
        <pc:sldMkLst>
          <pc:docMk/>
          <pc:sldMk cId="467240622" sldId="657"/>
        </pc:sldMkLst>
        <pc:spChg chg="del">
          <ac:chgData name="Louise Loder" userId="6890145e-6e43-4a2d-a6bd-953371355105" providerId="ADAL" clId="{2BA548BF-8806-4289-981A-F776FACAEA36}" dt="2023-11-13T15:47:10.978" v="964" actId="478"/>
          <ac:spMkLst>
            <pc:docMk/>
            <pc:sldMk cId="467240622" sldId="657"/>
            <ac:spMk id="3" creationId="{0D039C28-1D74-90C6-2B64-1B925E5125B9}"/>
          </ac:spMkLst>
        </pc:spChg>
        <pc:spChg chg="mod">
          <ac:chgData name="Louise Loder" userId="6890145e-6e43-4a2d-a6bd-953371355105" providerId="ADAL" clId="{2BA548BF-8806-4289-981A-F776FACAEA36}" dt="2023-11-13T15:46:25.570" v="961" actId="255"/>
          <ac:spMkLst>
            <pc:docMk/>
            <pc:sldMk cId="467240622" sldId="657"/>
            <ac:spMk id="4" creationId="{7445D329-3D13-F46A-093E-0E2D6161ED6C}"/>
          </ac:spMkLst>
        </pc:spChg>
        <pc:spChg chg="mod">
          <ac:chgData name="Louise Loder" userId="6890145e-6e43-4a2d-a6bd-953371355105" providerId="ADAL" clId="{2BA548BF-8806-4289-981A-F776FACAEA36}" dt="2023-11-13T14:56:05.345" v="173" actId="2711"/>
          <ac:spMkLst>
            <pc:docMk/>
            <pc:sldMk cId="467240622" sldId="657"/>
            <ac:spMk id="6" creationId="{E1A2A185-5057-CA1A-9449-8430E213027E}"/>
          </ac:spMkLst>
        </pc:spChg>
        <pc:spChg chg="mod">
          <ac:chgData name="Louise Loder" userId="6890145e-6e43-4a2d-a6bd-953371355105" providerId="ADAL" clId="{2BA548BF-8806-4289-981A-F776FACAEA36}" dt="2023-11-13T15:46:36.933" v="962" actId="255"/>
          <ac:spMkLst>
            <pc:docMk/>
            <pc:sldMk cId="467240622" sldId="657"/>
            <ac:spMk id="7" creationId="{19BF2DB5-952C-4593-2D30-0832ED02A19B}"/>
          </ac:spMkLst>
        </pc:spChg>
        <pc:spChg chg="mod">
          <ac:chgData name="Louise Loder" userId="6890145e-6e43-4a2d-a6bd-953371355105" providerId="ADAL" clId="{2BA548BF-8806-4289-981A-F776FACAEA36}" dt="2023-11-13T15:47:43.644" v="974" actId="14100"/>
          <ac:spMkLst>
            <pc:docMk/>
            <pc:sldMk cId="467240622" sldId="657"/>
            <ac:spMk id="8" creationId="{515FCBA9-AF94-1AEE-7FDF-C26FB253A176}"/>
          </ac:spMkLst>
        </pc:spChg>
        <pc:grpChg chg="mod">
          <ac:chgData name="Louise Loder" userId="6890145e-6e43-4a2d-a6bd-953371355105" providerId="ADAL" clId="{2BA548BF-8806-4289-981A-F776FACAEA36}" dt="2023-11-13T14:55:49.243" v="172" actId="14100"/>
          <ac:grpSpMkLst>
            <pc:docMk/>
            <pc:sldMk cId="467240622" sldId="657"/>
            <ac:grpSpMk id="5" creationId="{81DD451D-38E5-CEE5-C1DA-5C504C11B5F1}"/>
          </ac:grpSpMkLst>
        </pc:grpChg>
      </pc:sldChg>
      <pc:sldChg chg="modSp mod">
        <pc:chgData name="Louise Loder" userId="6890145e-6e43-4a2d-a6bd-953371355105" providerId="ADAL" clId="{2BA548BF-8806-4289-981A-F776FACAEA36}" dt="2023-11-13T14:54:02.962" v="158" actId="14100"/>
        <pc:sldMkLst>
          <pc:docMk/>
          <pc:sldMk cId="2985346655" sldId="658"/>
        </pc:sldMkLst>
        <pc:spChg chg="mod">
          <ac:chgData name="Louise Loder" userId="6890145e-6e43-4a2d-a6bd-953371355105" providerId="ADAL" clId="{2BA548BF-8806-4289-981A-F776FACAEA36}" dt="2023-11-13T14:54:02.962" v="158" actId="14100"/>
          <ac:spMkLst>
            <pc:docMk/>
            <pc:sldMk cId="2985346655" sldId="658"/>
            <ac:spMk id="3" creationId="{1BC365A6-6466-8BDA-7A64-84D01666318A}"/>
          </ac:spMkLst>
        </pc:spChg>
      </pc:sldChg>
      <pc:sldChg chg="modNotesTx">
        <pc:chgData name="Louise Loder" userId="6890145e-6e43-4a2d-a6bd-953371355105" providerId="ADAL" clId="{2BA548BF-8806-4289-981A-F776FACAEA36}" dt="2023-11-15T12:55:39.763" v="1686" actId="20577"/>
        <pc:sldMkLst>
          <pc:docMk/>
          <pc:sldMk cId="3981443415" sldId="659"/>
        </pc:sldMkLst>
      </pc:sldChg>
      <pc:sldChg chg="modSp mod modNotesTx">
        <pc:chgData name="Louise Loder" userId="6890145e-6e43-4a2d-a6bd-953371355105" providerId="ADAL" clId="{2BA548BF-8806-4289-981A-F776FACAEA36}" dt="2023-11-15T15:10:53.800" v="2207" actId="20577"/>
        <pc:sldMkLst>
          <pc:docMk/>
          <pc:sldMk cId="1625402461" sldId="660"/>
        </pc:sldMkLst>
        <pc:graphicFrameChg chg="mod">
          <ac:chgData name="Louise Loder" userId="6890145e-6e43-4a2d-a6bd-953371355105" providerId="ADAL" clId="{2BA548BF-8806-4289-981A-F776FACAEA36}" dt="2023-11-15T15:10:53.800" v="2207" actId="20577"/>
          <ac:graphicFrameMkLst>
            <pc:docMk/>
            <pc:sldMk cId="1625402461" sldId="660"/>
            <ac:graphicFrameMk id="5" creationId="{88EADB03-5ABC-5E4B-5CA0-943D263D5CBD}"/>
          </ac:graphicFrameMkLst>
        </pc:graphicFrameChg>
      </pc:sldChg>
      <pc:sldChg chg="modSp mod modNotesTx">
        <pc:chgData name="Louise Loder" userId="6890145e-6e43-4a2d-a6bd-953371355105" providerId="ADAL" clId="{2BA548BF-8806-4289-981A-F776FACAEA36}" dt="2023-11-15T13:01:43.482" v="1797" actId="6549"/>
        <pc:sldMkLst>
          <pc:docMk/>
          <pc:sldMk cId="1869576092" sldId="661"/>
        </pc:sldMkLst>
        <pc:spChg chg="mod">
          <ac:chgData name="Louise Loder" userId="6890145e-6e43-4a2d-a6bd-953371355105" providerId="ADAL" clId="{2BA548BF-8806-4289-981A-F776FACAEA36}" dt="2023-11-15T12:58:29.001" v="1694" actId="6549"/>
          <ac:spMkLst>
            <pc:docMk/>
            <pc:sldMk cId="1869576092" sldId="661"/>
            <ac:spMk id="10" creationId="{9893A43A-BE91-D6A1-8899-E5454F116275}"/>
          </ac:spMkLst>
        </pc:spChg>
        <pc:spChg chg="mod">
          <ac:chgData name="Louise Loder" userId="6890145e-6e43-4a2d-a6bd-953371355105" providerId="ADAL" clId="{2BA548BF-8806-4289-981A-F776FACAEA36}" dt="2023-11-13T14:58:23.771" v="185" actId="14100"/>
          <ac:spMkLst>
            <pc:docMk/>
            <pc:sldMk cId="1869576092" sldId="661"/>
            <ac:spMk id="11" creationId="{B86F7656-3FEB-27B7-4BC5-0D939479D382}"/>
          </ac:spMkLst>
        </pc:spChg>
        <pc:graphicFrameChg chg="mod">
          <ac:chgData name="Louise Loder" userId="6890145e-6e43-4a2d-a6bd-953371355105" providerId="ADAL" clId="{2BA548BF-8806-4289-981A-F776FACAEA36}" dt="2023-11-15T12:42:34.580" v="1544"/>
          <ac:graphicFrameMkLst>
            <pc:docMk/>
            <pc:sldMk cId="1869576092" sldId="661"/>
            <ac:graphicFrameMk id="4" creationId="{5B84B7B7-DD7C-C0B8-53D2-4E829D9733BE}"/>
          </ac:graphicFrameMkLst>
        </pc:graphicFrameChg>
      </pc:sldChg>
      <pc:sldChg chg="modSp mod ord">
        <pc:chgData name="Louise Loder" userId="6890145e-6e43-4a2d-a6bd-953371355105" providerId="ADAL" clId="{2BA548BF-8806-4289-981A-F776FACAEA36}" dt="2023-11-13T16:57:40.484" v="1169"/>
        <pc:sldMkLst>
          <pc:docMk/>
          <pc:sldMk cId="2195473262" sldId="662"/>
        </pc:sldMkLst>
        <pc:spChg chg="mod">
          <ac:chgData name="Louise Loder" userId="6890145e-6e43-4a2d-a6bd-953371355105" providerId="ADAL" clId="{2BA548BF-8806-4289-981A-F776FACAEA36}" dt="2023-11-13T15:18:26.985" v="562" actId="1035"/>
          <ac:spMkLst>
            <pc:docMk/>
            <pc:sldMk cId="2195473262" sldId="662"/>
            <ac:spMk id="6" creationId="{0A93FD2D-9C92-4769-4376-F5C6B4B36E55}"/>
          </ac:spMkLst>
        </pc:spChg>
        <pc:spChg chg="mod">
          <ac:chgData name="Louise Loder" userId="6890145e-6e43-4a2d-a6bd-953371355105" providerId="ADAL" clId="{2BA548BF-8806-4289-981A-F776FACAEA36}" dt="2023-11-13T15:19:42.128" v="575" actId="14100"/>
          <ac:spMkLst>
            <pc:docMk/>
            <pc:sldMk cId="2195473262" sldId="662"/>
            <ac:spMk id="7" creationId="{519BDEE1-9B95-CFF5-0E8F-364F4AEDF1DD}"/>
          </ac:spMkLst>
        </pc:spChg>
        <pc:spChg chg="mod">
          <ac:chgData name="Louise Loder" userId="6890145e-6e43-4a2d-a6bd-953371355105" providerId="ADAL" clId="{2BA548BF-8806-4289-981A-F776FACAEA36}" dt="2023-11-13T15:27:01.256" v="614" actId="255"/>
          <ac:spMkLst>
            <pc:docMk/>
            <pc:sldMk cId="2195473262" sldId="662"/>
            <ac:spMk id="8" creationId="{9590E0A4-EC25-46BF-3065-7D5B4ABCA84A}"/>
          </ac:spMkLst>
        </pc:spChg>
        <pc:spChg chg="mod">
          <ac:chgData name="Louise Loder" userId="6890145e-6e43-4a2d-a6bd-953371355105" providerId="ADAL" clId="{2BA548BF-8806-4289-981A-F776FACAEA36}" dt="2023-11-13T15:18:08.225" v="543" actId="14100"/>
          <ac:spMkLst>
            <pc:docMk/>
            <pc:sldMk cId="2195473262" sldId="662"/>
            <ac:spMk id="9" creationId="{8BD6AF73-081B-0B47-616D-27DF78CFB4E1}"/>
          </ac:spMkLst>
        </pc:spChg>
        <pc:spChg chg="mod">
          <ac:chgData name="Louise Loder" userId="6890145e-6e43-4a2d-a6bd-953371355105" providerId="ADAL" clId="{2BA548BF-8806-4289-981A-F776FACAEA36}" dt="2023-11-13T15:18:19.466" v="553" actId="1035"/>
          <ac:spMkLst>
            <pc:docMk/>
            <pc:sldMk cId="2195473262" sldId="662"/>
            <ac:spMk id="11" creationId="{98AAFE92-AD5C-5B2E-1843-6F35E9E99C38}"/>
          </ac:spMkLst>
        </pc:spChg>
        <pc:spChg chg="mod">
          <ac:chgData name="Louise Loder" userId="6890145e-6e43-4a2d-a6bd-953371355105" providerId="ADAL" clId="{2BA548BF-8806-4289-981A-F776FACAEA36}" dt="2023-11-13T15:18:19.466" v="553" actId="1035"/>
          <ac:spMkLst>
            <pc:docMk/>
            <pc:sldMk cId="2195473262" sldId="662"/>
            <ac:spMk id="12" creationId="{4A639AC7-E357-5B5C-54FF-1B87EC48D97B}"/>
          </ac:spMkLst>
        </pc:spChg>
        <pc:spChg chg="mod">
          <ac:chgData name="Louise Loder" userId="6890145e-6e43-4a2d-a6bd-953371355105" providerId="ADAL" clId="{2BA548BF-8806-4289-981A-F776FACAEA36}" dt="2023-11-13T15:20:09.832" v="582" actId="1076"/>
          <ac:spMkLst>
            <pc:docMk/>
            <pc:sldMk cId="2195473262" sldId="662"/>
            <ac:spMk id="13" creationId="{067325F5-6814-0F50-CDFF-2A1F2D6049F8}"/>
          </ac:spMkLst>
        </pc:spChg>
        <pc:spChg chg="mod">
          <ac:chgData name="Louise Loder" userId="6890145e-6e43-4a2d-a6bd-953371355105" providerId="ADAL" clId="{2BA548BF-8806-4289-981A-F776FACAEA36}" dt="2023-11-13T15:19:48.319" v="581" actId="1037"/>
          <ac:spMkLst>
            <pc:docMk/>
            <pc:sldMk cId="2195473262" sldId="662"/>
            <ac:spMk id="14" creationId="{22712E20-C9BD-8F1B-B0FC-87DD2DCEC2BC}"/>
          </ac:spMkLst>
        </pc:spChg>
        <pc:spChg chg="mod">
          <ac:chgData name="Louise Loder" userId="6890145e-6e43-4a2d-a6bd-953371355105" providerId="ADAL" clId="{2BA548BF-8806-4289-981A-F776FACAEA36}" dt="2023-11-13T15:19:29.073" v="573" actId="14100"/>
          <ac:spMkLst>
            <pc:docMk/>
            <pc:sldMk cId="2195473262" sldId="662"/>
            <ac:spMk id="15" creationId="{2D01FF5C-B851-E6EB-16B2-ED912939F9B7}"/>
          </ac:spMkLst>
        </pc:spChg>
        <pc:spChg chg="mod">
          <ac:chgData name="Louise Loder" userId="6890145e-6e43-4a2d-a6bd-953371355105" providerId="ADAL" clId="{2BA548BF-8806-4289-981A-F776FACAEA36}" dt="2023-11-13T15:18:19.466" v="553" actId="1035"/>
          <ac:spMkLst>
            <pc:docMk/>
            <pc:sldMk cId="2195473262" sldId="662"/>
            <ac:spMk id="17" creationId="{904AF43F-719D-754E-EBB2-7088F6EFE059}"/>
          </ac:spMkLst>
        </pc:spChg>
        <pc:spChg chg="mod">
          <ac:chgData name="Louise Loder" userId="6890145e-6e43-4a2d-a6bd-953371355105" providerId="ADAL" clId="{2BA548BF-8806-4289-981A-F776FACAEA36}" dt="2023-11-13T15:19:01.609" v="569" actId="1076"/>
          <ac:spMkLst>
            <pc:docMk/>
            <pc:sldMk cId="2195473262" sldId="662"/>
            <ac:spMk id="18" creationId="{BA580076-A489-F546-9A6F-EA8E96CDEFBF}"/>
          </ac:spMkLst>
        </pc:spChg>
        <pc:spChg chg="mod">
          <ac:chgData name="Louise Loder" userId="6890145e-6e43-4a2d-a6bd-953371355105" providerId="ADAL" clId="{2BA548BF-8806-4289-981A-F776FACAEA36}" dt="2023-11-13T15:19:17.153" v="571" actId="1076"/>
          <ac:spMkLst>
            <pc:docMk/>
            <pc:sldMk cId="2195473262" sldId="662"/>
            <ac:spMk id="19" creationId="{E359C695-5310-5986-3409-CE8F3CF41ACE}"/>
          </ac:spMkLst>
        </pc:spChg>
      </pc:sldChg>
      <pc:sldChg chg="addSp delSp modSp mod ord">
        <pc:chgData name="Louise Loder" userId="6890145e-6e43-4a2d-a6bd-953371355105" providerId="ADAL" clId="{2BA548BF-8806-4289-981A-F776FACAEA36}" dt="2023-11-15T15:30:34.253" v="2326" actId="478"/>
        <pc:sldMkLst>
          <pc:docMk/>
          <pc:sldMk cId="3421156584" sldId="663"/>
        </pc:sldMkLst>
        <pc:spChg chg="mod">
          <ac:chgData name="Louise Loder" userId="6890145e-6e43-4a2d-a6bd-953371355105" providerId="ADAL" clId="{2BA548BF-8806-4289-981A-F776FACAEA36}" dt="2023-11-13T15:23:29.447" v="597" actId="14100"/>
          <ac:spMkLst>
            <pc:docMk/>
            <pc:sldMk cId="3421156584" sldId="663"/>
            <ac:spMk id="8" creationId="{2FB3E223-C0B3-FEF3-0DDD-EA42AAFE7648}"/>
          </ac:spMkLst>
        </pc:spChg>
        <pc:spChg chg="add del mod">
          <ac:chgData name="Louise Loder" userId="6890145e-6e43-4a2d-a6bd-953371355105" providerId="ADAL" clId="{2BA548BF-8806-4289-981A-F776FACAEA36}" dt="2023-11-15T15:11:53.605" v="2211"/>
          <ac:spMkLst>
            <pc:docMk/>
            <pc:sldMk cId="3421156584" sldId="663"/>
            <ac:spMk id="12" creationId="{354E8825-4C4A-5BD3-B8FA-96C26AD1EF33}"/>
          </ac:spMkLst>
        </pc:spChg>
        <pc:spChg chg="add del mod">
          <ac:chgData name="Louise Loder" userId="6890145e-6e43-4a2d-a6bd-953371355105" providerId="ADAL" clId="{2BA548BF-8806-4289-981A-F776FACAEA36}" dt="2023-11-15T15:30:34.253" v="2326" actId="478"/>
          <ac:spMkLst>
            <pc:docMk/>
            <pc:sldMk cId="3421156584" sldId="663"/>
            <ac:spMk id="13" creationId="{13B55701-0DD5-094F-BBE6-1A9013656278}"/>
          </ac:spMkLst>
        </pc:spChg>
      </pc:sldChg>
      <pc:sldChg chg="modSp mod modNotesTx">
        <pc:chgData name="Louise Loder" userId="6890145e-6e43-4a2d-a6bd-953371355105" providerId="ADAL" clId="{2BA548BF-8806-4289-981A-F776FACAEA36}" dt="2023-11-15T13:23:13.140" v="2007" actId="20577"/>
        <pc:sldMkLst>
          <pc:docMk/>
          <pc:sldMk cId="2554654546" sldId="664"/>
        </pc:sldMkLst>
        <pc:spChg chg="mod">
          <ac:chgData name="Louise Loder" userId="6890145e-6e43-4a2d-a6bd-953371355105" providerId="ADAL" clId="{2BA548BF-8806-4289-981A-F776FACAEA36}" dt="2023-11-13T15:43:26.477" v="953" actId="255"/>
          <ac:spMkLst>
            <pc:docMk/>
            <pc:sldMk cId="2554654546" sldId="664"/>
            <ac:spMk id="4" creationId="{627F3020-D873-133A-AE72-8B89CCF89C18}"/>
          </ac:spMkLst>
        </pc:spChg>
        <pc:graphicFrameChg chg="mod">
          <ac:chgData name="Louise Loder" userId="6890145e-6e43-4a2d-a6bd-953371355105" providerId="ADAL" clId="{2BA548BF-8806-4289-981A-F776FACAEA36}" dt="2023-11-15T13:22:19.411" v="1996"/>
          <ac:graphicFrameMkLst>
            <pc:docMk/>
            <pc:sldMk cId="2554654546" sldId="664"/>
            <ac:graphicFrameMk id="5" creationId="{45530923-7329-E0F2-4205-24AE7410DE5F}"/>
          </ac:graphicFrameMkLst>
        </pc:graphicFrameChg>
      </pc:sldChg>
      <pc:sldChg chg="addSp modSp mod ord">
        <pc:chgData name="Louise Loder" userId="6890145e-6e43-4a2d-a6bd-953371355105" providerId="ADAL" clId="{2BA548BF-8806-4289-981A-F776FACAEA36}" dt="2023-11-15T15:31:23.996" v="2343" actId="1035"/>
        <pc:sldMkLst>
          <pc:docMk/>
          <pc:sldMk cId="1100486136" sldId="665"/>
        </pc:sldMkLst>
        <pc:spChg chg="add mod">
          <ac:chgData name="Louise Loder" userId="6890145e-6e43-4a2d-a6bd-953371355105" providerId="ADAL" clId="{2BA548BF-8806-4289-981A-F776FACAEA36}" dt="2023-11-15T15:31:13.100" v="2329" actId="14100"/>
          <ac:spMkLst>
            <pc:docMk/>
            <pc:sldMk cId="1100486136" sldId="665"/>
            <ac:spMk id="3" creationId="{64CB9625-5C8F-6AEB-DE20-B8541B9D5415}"/>
          </ac:spMkLst>
        </pc:spChg>
        <pc:spChg chg="mod">
          <ac:chgData name="Louise Loder" userId="6890145e-6e43-4a2d-a6bd-953371355105" providerId="ADAL" clId="{2BA548BF-8806-4289-981A-F776FACAEA36}" dt="2023-11-15T15:31:16.975" v="2330" actId="14100"/>
          <ac:spMkLst>
            <pc:docMk/>
            <pc:sldMk cId="1100486136" sldId="665"/>
            <ac:spMk id="5" creationId="{21ED4237-57FC-22B8-6393-5B4598FB133D}"/>
          </ac:spMkLst>
        </pc:spChg>
        <pc:picChg chg="mod">
          <ac:chgData name="Louise Loder" userId="6890145e-6e43-4a2d-a6bd-953371355105" providerId="ADAL" clId="{2BA548BF-8806-4289-981A-F776FACAEA36}" dt="2023-11-15T15:31:23.996" v="2343" actId="1035"/>
          <ac:picMkLst>
            <pc:docMk/>
            <pc:sldMk cId="1100486136" sldId="665"/>
            <ac:picMk id="4" creationId="{18CAFD3F-DBC6-DA8A-E736-6F03F1D4171F}"/>
          </ac:picMkLst>
        </pc:picChg>
      </pc:sldChg>
      <pc:sldChg chg="modSp mod ord">
        <pc:chgData name="Louise Loder" userId="6890145e-6e43-4a2d-a6bd-953371355105" providerId="ADAL" clId="{2BA548BF-8806-4289-981A-F776FACAEA36}" dt="2023-11-15T13:59:16.414" v="2173" actId="20577"/>
        <pc:sldMkLst>
          <pc:docMk/>
          <pc:sldMk cId="2652512948" sldId="666"/>
        </pc:sldMkLst>
        <pc:spChg chg="mod">
          <ac:chgData name="Louise Loder" userId="6890145e-6e43-4a2d-a6bd-953371355105" providerId="ADAL" clId="{2BA548BF-8806-4289-981A-F776FACAEA36}" dt="2023-11-13T15:26:33.163" v="613" actId="2711"/>
          <ac:spMkLst>
            <pc:docMk/>
            <pc:sldMk cId="2652512948" sldId="666"/>
            <ac:spMk id="2" creationId="{98075227-2028-2BB0-CE03-23A007493C5A}"/>
          </ac:spMkLst>
        </pc:spChg>
        <pc:spChg chg="mod">
          <ac:chgData name="Louise Loder" userId="6890145e-6e43-4a2d-a6bd-953371355105" providerId="ADAL" clId="{2BA548BF-8806-4289-981A-F776FACAEA36}" dt="2023-11-13T15:26:33.163" v="613" actId="2711"/>
          <ac:spMkLst>
            <pc:docMk/>
            <pc:sldMk cId="2652512948" sldId="666"/>
            <ac:spMk id="3" creationId="{0D039C28-1D74-90C6-2B64-1B925E5125B9}"/>
          </ac:spMkLst>
        </pc:spChg>
        <pc:spChg chg="mod">
          <ac:chgData name="Louise Loder" userId="6890145e-6e43-4a2d-a6bd-953371355105" providerId="ADAL" clId="{2BA548BF-8806-4289-981A-F776FACAEA36}" dt="2023-11-13T15:26:33.163" v="613" actId="2711"/>
          <ac:spMkLst>
            <pc:docMk/>
            <pc:sldMk cId="2652512948" sldId="666"/>
            <ac:spMk id="4" creationId="{394343A4-0A39-47E4-50A6-7D911DC4D6CA}"/>
          </ac:spMkLst>
        </pc:spChg>
        <pc:spChg chg="mod">
          <ac:chgData name="Louise Loder" userId="6890145e-6e43-4a2d-a6bd-953371355105" providerId="ADAL" clId="{2BA548BF-8806-4289-981A-F776FACAEA36}" dt="2023-11-13T15:26:33.163" v="613" actId="2711"/>
          <ac:spMkLst>
            <pc:docMk/>
            <pc:sldMk cId="2652512948" sldId="666"/>
            <ac:spMk id="6" creationId="{B39486C3-FF01-7F63-CDBB-F6A4880F3D0C}"/>
          </ac:spMkLst>
        </pc:spChg>
        <pc:spChg chg="mod">
          <ac:chgData name="Louise Loder" userId="6890145e-6e43-4a2d-a6bd-953371355105" providerId="ADAL" clId="{2BA548BF-8806-4289-981A-F776FACAEA36}" dt="2023-11-13T15:26:33.163" v="613" actId="2711"/>
          <ac:spMkLst>
            <pc:docMk/>
            <pc:sldMk cId="2652512948" sldId="666"/>
            <ac:spMk id="7" creationId="{31555672-D5DC-2C5E-95F7-4F64E43B1E31}"/>
          </ac:spMkLst>
        </pc:spChg>
        <pc:spChg chg="mod">
          <ac:chgData name="Louise Loder" userId="6890145e-6e43-4a2d-a6bd-953371355105" providerId="ADAL" clId="{2BA548BF-8806-4289-981A-F776FACAEA36}" dt="2023-11-13T15:26:33.163" v="613" actId="2711"/>
          <ac:spMkLst>
            <pc:docMk/>
            <pc:sldMk cId="2652512948" sldId="666"/>
            <ac:spMk id="8" creationId="{A97A7877-AC32-C204-17CE-7A818A8E9ED2}"/>
          </ac:spMkLst>
        </pc:spChg>
        <pc:spChg chg="mod">
          <ac:chgData name="Louise Loder" userId="6890145e-6e43-4a2d-a6bd-953371355105" providerId="ADAL" clId="{2BA548BF-8806-4289-981A-F776FACAEA36}" dt="2023-11-13T15:26:33.163" v="613" actId="2711"/>
          <ac:spMkLst>
            <pc:docMk/>
            <pc:sldMk cId="2652512948" sldId="666"/>
            <ac:spMk id="9" creationId="{D73BB8BA-AE7D-8EDF-BA66-1BF7BD353009}"/>
          </ac:spMkLst>
        </pc:spChg>
        <pc:spChg chg="mod">
          <ac:chgData name="Louise Loder" userId="6890145e-6e43-4a2d-a6bd-953371355105" providerId="ADAL" clId="{2BA548BF-8806-4289-981A-F776FACAEA36}" dt="2023-11-15T13:59:16.414" v="2173" actId="20577"/>
          <ac:spMkLst>
            <pc:docMk/>
            <pc:sldMk cId="2652512948" sldId="666"/>
            <ac:spMk id="10" creationId="{0B9DEBB1-F246-F369-EC42-C9D6E032B3CC}"/>
          </ac:spMkLst>
        </pc:spChg>
        <pc:spChg chg="mod">
          <ac:chgData name="Louise Loder" userId="6890145e-6e43-4a2d-a6bd-953371355105" providerId="ADAL" clId="{2BA548BF-8806-4289-981A-F776FACAEA36}" dt="2023-11-13T15:26:33.163" v="613" actId="2711"/>
          <ac:spMkLst>
            <pc:docMk/>
            <pc:sldMk cId="2652512948" sldId="666"/>
            <ac:spMk id="11" creationId="{81F17EE8-49BA-D6AC-57A6-7BF93193C2BB}"/>
          </ac:spMkLst>
        </pc:spChg>
        <pc:grpChg chg="mod">
          <ac:chgData name="Louise Loder" userId="6890145e-6e43-4a2d-a6bd-953371355105" providerId="ADAL" clId="{2BA548BF-8806-4289-981A-F776FACAEA36}" dt="2023-11-13T15:20:53.472" v="585" actId="14100"/>
          <ac:grpSpMkLst>
            <pc:docMk/>
            <pc:sldMk cId="2652512948" sldId="666"/>
            <ac:grpSpMk id="5" creationId="{90E0A108-2A9C-4DA2-AB2C-9FDC83516605}"/>
          </ac:grpSpMkLst>
        </pc:grpChg>
      </pc:sldChg>
      <pc:sldChg chg="delSp modSp mod ord">
        <pc:chgData name="Louise Loder" userId="6890145e-6e43-4a2d-a6bd-953371355105" providerId="ADAL" clId="{2BA548BF-8806-4289-981A-F776FACAEA36}" dt="2023-11-15T13:58:58.042" v="2169" actId="20577"/>
        <pc:sldMkLst>
          <pc:docMk/>
          <pc:sldMk cId="3254842548" sldId="667"/>
        </pc:sldMkLst>
        <pc:spChg chg="del">
          <ac:chgData name="Louise Loder" userId="6890145e-6e43-4a2d-a6bd-953371355105" providerId="ADAL" clId="{2BA548BF-8806-4289-981A-F776FACAEA36}" dt="2023-11-13T15:22:23.114" v="594" actId="478"/>
          <ac:spMkLst>
            <pc:docMk/>
            <pc:sldMk cId="3254842548" sldId="667"/>
            <ac:spMk id="2" creationId="{98075227-2028-2BB0-CE03-23A007493C5A}"/>
          </ac:spMkLst>
        </pc:spChg>
        <pc:spChg chg="mod">
          <ac:chgData name="Louise Loder" userId="6890145e-6e43-4a2d-a6bd-953371355105" providerId="ADAL" clId="{2BA548BF-8806-4289-981A-F776FACAEA36}" dt="2023-11-13T15:04:08.772" v="217" actId="1076"/>
          <ac:spMkLst>
            <pc:docMk/>
            <pc:sldMk cId="3254842548" sldId="667"/>
            <ac:spMk id="4" creationId="{991BE33F-35A0-806C-A8F5-A4AB28207647}"/>
          </ac:spMkLst>
        </pc:spChg>
        <pc:spChg chg="mod">
          <ac:chgData name="Louise Loder" userId="6890145e-6e43-4a2d-a6bd-953371355105" providerId="ADAL" clId="{2BA548BF-8806-4289-981A-F776FACAEA36}" dt="2023-11-13T15:23:12.211" v="596" actId="1076"/>
          <ac:spMkLst>
            <pc:docMk/>
            <pc:sldMk cId="3254842548" sldId="667"/>
            <ac:spMk id="5" creationId="{BE583B57-2D1B-E7BD-7DEB-FCC0EAAE2767}"/>
          </ac:spMkLst>
        </pc:spChg>
        <pc:spChg chg="mod">
          <ac:chgData name="Louise Loder" userId="6890145e-6e43-4a2d-a6bd-953371355105" providerId="ADAL" clId="{2BA548BF-8806-4289-981A-F776FACAEA36}" dt="2023-11-15T13:58:58.042" v="2169" actId="20577"/>
          <ac:spMkLst>
            <pc:docMk/>
            <pc:sldMk cId="3254842548" sldId="667"/>
            <ac:spMk id="6" creationId="{60D6CAAA-603D-D885-E02A-414DD099FA6D}"/>
          </ac:spMkLst>
        </pc:spChg>
        <pc:spChg chg="mod">
          <ac:chgData name="Louise Loder" userId="6890145e-6e43-4a2d-a6bd-953371355105" providerId="ADAL" clId="{2BA548BF-8806-4289-981A-F776FACAEA36}" dt="2023-11-15T13:58:15.597" v="2154" actId="20577"/>
          <ac:spMkLst>
            <pc:docMk/>
            <pc:sldMk cId="3254842548" sldId="667"/>
            <ac:spMk id="8" creationId="{C238E531-66C9-F615-E574-C5AF50B9E4A9}"/>
          </ac:spMkLst>
        </pc:spChg>
      </pc:sldChg>
      <pc:sldChg chg="modSp mod ord">
        <pc:chgData name="Louise Loder" userId="6890145e-6e43-4a2d-a6bd-953371355105" providerId="ADAL" clId="{2BA548BF-8806-4289-981A-F776FACAEA36}" dt="2023-11-15T13:57:52.819" v="2141" actId="1076"/>
        <pc:sldMkLst>
          <pc:docMk/>
          <pc:sldMk cId="1184247083" sldId="668"/>
        </pc:sldMkLst>
        <pc:spChg chg="mod">
          <ac:chgData name="Louise Loder" userId="6890145e-6e43-4a2d-a6bd-953371355105" providerId="ADAL" clId="{2BA548BF-8806-4289-981A-F776FACAEA36}" dt="2023-11-15T13:56:38.624" v="2037" actId="20577"/>
          <ac:spMkLst>
            <pc:docMk/>
            <pc:sldMk cId="1184247083" sldId="668"/>
            <ac:spMk id="18" creationId="{D9CC0FF3-5053-BD4C-6475-3DE78FEB1669}"/>
          </ac:spMkLst>
        </pc:spChg>
        <pc:spChg chg="mod">
          <ac:chgData name="Louise Loder" userId="6890145e-6e43-4a2d-a6bd-953371355105" providerId="ADAL" clId="{2BA548BF-8806-4289-981A-F776FACAEA36}" dt="2023-11-15T13:57:29.638" v="2118" actId="20577"/>
          <ac:spMkLst>
            <pc:docMk/>
            <pc:sldMk cId="1184247083" sldId="668"/>
            <ac:spMk id="19" creationId="{6F8C01CB-3443-5B31-82AE-D13782A6B418}"/>
          </ac:spMkLst>
        </pc:spChg>
        <pc:spChg chg="mod">
          <ac:chgData name="Louise Loder" userId="6890145e-6e43-4a2d-a6bd-953371355105" providerId="ADAL" clId="{2BA548BF-8806-4289-981A-F776FACAEA36}" dt="2023-11-15T13:57:10.398" v="2087" actId="20577"/>
          <ac:spMkLst>
            <pc:docMk/>
            <pc:sldMk cId="1184247083" sldId="668"/>
            <ac:spMk id="20" creationId="{D33E597B-4E51-96AE-0B86-3502478D5627}"/>
          </ac:spMkLst>
        </pc:spChg>
        <pc:spChg chg="mod">
          <ac:chgData name="Louise Loder" userId="6890145e-6e43-4a2d-a6bd-953371355105" providerId="ADAL" clId="{2BA548BF-8806-4289-981A-F776FACAEA36}" dt="2023-11-15T13:57:52.819" v="2141" actId="1076"/>
          <ac:spMkLst>
            <pc:docMk/>
            <pc:sldMk cId="1184247083" sldId="668"/>
            <ac:spMk id="22" creationId="{22F349B0-54BC-1472-A860-F412F2917D2E}"/>
          </ac:spMkLst>
        </pc:spChg>
        <pc:spChg chg="mod">
          <ac:chgData name="Louise Loder" userId="6890145e-6e43-4a2d-a6bd-953371355105" providerId="ADAL" clId="{2BA548BF-8806-4289-981A-F776FACAEA36}" dt="2023-11-13T15:44:39.697" v="955" actId="2711"/>
          <ac:spMkLst>
            <pc:docMk/>
            <pc:sldMk cId="1184247083" sldId="668"/>
            <ac:spMk id="26" creationId="{5C1918B5-A060-D45B-ECB1-B205D23D2155}"/>
          </ac:spMkLst>
        </pc:spChg>
        <pc:spChg chg="mod">
          <ac:chgData name="Louise Loder" userId="6890145e-6e43-4a2d-a6bd-953371355105" providerId="ADAL" clId="{2BA548BF-8806-4289-981A-F776FACAEA36}" dt="2023-11-15T13:57:47.613" v="2140" actId="1076"/>
          <ac:spMkLst>
            <pc:docMk/>
            <pc:sldMk cId="1184247083" sldId="668"/>
            <ac:spMk id="28" creationId="{A42756B1-6676-0AFD-354F-4F338552E4A1}"/>
          </ac:spMkLst>
        </pc:spChg>
      </pc:sldChg>
      <pc:sldChg chg="modSp mod ord">
        <pc:chgData name="Louise Loder" userId="6890145e-6e43-4a2d-a6bd-953371355105" providerId="ADAL" clId="{2BA548BF-8806-4289-981A-F776FACAEA36}" dt="2023-11-13T16:57:40.484" v="1169"/>
        <pc:sldMkLst>
          <pc:docMk/>
          <pc:sldMk cId="4235418425" sldId="669"/>
        </pc:sldMkLst>
        <pc:spChg chg="mod">
          <ac:chgData name="Louise Loder" userId="6890145e-6e43-4a2d-a6bd-953371355105" providerId="ADAL" clId="{2BA548BF-8806-4289-981A-F776FACAEA36}" dt="2023-11-13T15:00:21.992" v="202" actId="1037"/>
          <ac:spMkLst>
            <pc:docMk/>
            <pc:sldMk cId="4235418425" sldId="669"/>
            <ac:spMk id="5" creationId="{62C28074-1A43-E354-519C-975B4C018E05}"/>
          </ac:spMkLst>
        </pc:spChg>
        <pc:spChg chg="mod">
          <ac:chgData name="Louise Loder" userId="6890145e-6e43-4a2d-a6bd-953371355105" providerId="ADAL" clId="{2BA548BF-8806-4289-981A-F776FACAEA36}" dt="2023-11-13T15:00:21.992" v="202" actId="1037"/>
          <ac:spMkLst>
            <pc:docMk/>
            <pc:sldMk cId="4235418425" sldId="669"/>
            <ac:spMk id="6" creationId="{5DCB1A6F-D9F7-ED59-5C45-CC3A8EF14BB4}"/>
          </ac:spMkLst>
        </pc:spChg>
        <pc:spChg chg="mod">
          <ac:chgData name="Louise Loder" userId="6890145e-6e43-4a2d-a6bd-953371355105" providerId="ADAL" clId="{2BA548BF-8806-4289-981A-F776FACAEA36}" dt="2023-11-13T15:01:16.928" v="214" actId="1076"/>
          <ac:spMkLst>
            <pc:docMk/>
            <pc:sldMk cId="4235418425" sldId="669"/>
            <ac:spMk id="10" creationId="{07423825-7B44-C0E2-F9A1-DA25EF81230A}"/>
          </ac:spMkLst>
        </pc:spChg>
        <pc:spChg chg="mod">
          <ac:chgData name="Louise Loder" userId="6890145e-6e43-4a2d-a6bd-953371355105" providerId="ADAL" clId="{2BA548BF-8806-4289-981A-F776FACAEA36}" dt="2023-11-13T15:00:29.801" v="203" actId="14100"/>
          <ac:spMkLst>
            <pc:docMk/>
            <pc:sldMk cId="4235418425" sldId="669"/>
            <ac:spMk id="11" creationId="{80AB8E22-F673-73D4-0F07-21A6739594EC}"/>
          </ac:spMkLst>
        </pc:spChg>
        <pc:spChg chg="mod">
          <ac:chgData name="Louise Loder" userId="6890145e-6e43-4a2d-a6bd-953371355105" providerId="ADAL" clId="{2BA548BF-8806-4289-981A-F776FACAEA36}" dt="2023-11-13T15:00:59.808" v="213" actId="1037"/>
          <ac:spMkLst>
            <pc:docMk/>
            <pc:sldMk cId="4235418425" sldId="669"/>
            <ac:spMk id="14" creationId="{6A762189-F00E-C9F6-22F4-79B4E2D923E5}"/>
          </ac:spMkLst>
        </pc:spChg>
        <pc:spChg chg="mod">
          <ac:chgData name="Louise Loder" userId="6890145e-6e43-4a2d-a6bd-953371355105" providerId="ADAL" clId="{2BA548BF-8806-4289-981A-F776FACAEA36}" dt="2023-11-13T15:00:21.992" v="202" actId="1037"/>
          <ac:spMkLst>
            <pc:docMk/>
            <pc:sldMk cId="4235418425" sldId="669"/>
            <ac:spMk id="15" creationId="{4A29DCFC-7666-CB29-10F6-CFAA2F9B5980}"/>
          </ac:spMkLst>
        </pc:spChg>
        <pc:spChg chg="mod">
          <ac:chgData name="Louise Loder" userId="6890145e-6e43-4a2d-a6bd-953371355105" providerId="ADAL" clId="{2BA548BF-8806-4289-981A-F776FACAEA36}" dt="2023-11-13T15:00:21.992" v="202" actId="1037"/>
          <ac:spMkLst>
            <pc:docMk/>
            <pc:sldMk cId="4235418425" sldId="669"/>
            <ac:spMk id="16" creationId="{7DD744F8-70BF-2E64-D9BA-71CDEB228851}"/>
          </ac:spMkLst>
        </pc:spChg>
        <pc:spChg chg="mod">
          <ac:chgData name="Louise Loder" userId="6890145e-6e43-4a2d-a6bd-953371355105" providerId="ADAL" clId="{2BA548BF-8806-4289-981A-F776FACAEA36}" dt="2023-11-13T15:00:59.808" v="213" actId="1037"/>
          <ac:spMkLst>
            <pc:docMk/>
            <pc:sldMk cId="4235418425" sldId="669"/>
            <ac:spMk id="17" creationId="{AD7AF254-DB12-638E-9BDB-979768B6CA41}"/>
          </ac:spMkLst>
        </pc:spChg>
      </pc:sldChg>
      <pc:sldChg chg="modSp mod ord">
        <pc:chgData name="Louise Loder" userId="6890145e-6e43-4a2d-a6bd-953371355105" providerId="ADAL" clId="{2BA548BF-8806-4289-981A-F776FACAEA36}" dt="2023-11-13T16:57:40.484" v="1169"/>
        <pc:sldMkLst>
          <pc:docMk/>
          <pc:sldMk cId="823410807" sldId="671"/>
        </pc:sldMkLst>
        <pc:spChg chg="mod">
          <ac:chgData name="Louise Loder" userId="6890145e-6e43-4a2d-a6bd-953371355105" providerId="ADAL" clId="{2BA548BF-8806-4289-981A-F776FACAEA36}" dt="2023-11-13T15:27:56.512" v="637" actId="1035"/>
          <ac:spMkLst>
            <pc:docMk/>
            <pc:sldMk cId="823410807" sldId="671"/>
            <ac:spMk id="4" creationId="{7FC4F573-7AC1-CB47-62CA-E075E689395C}"/>
          </ac:spMkLst>
        </pc:spChg>
        <pc:spChg chg="mod">
          <ac:chgData name="Louise Loder" userId="6890145e-6e43-4a2d-a6bd-953371355105" providerId="ADAL" clId="{2BA548BF-8806-4289-981A-F776FACAEA36}" dt="2023-11-13T15:04:51.453" v="218" actId="14100"/>
          <ac:spMkLst>
            <pc:docMk/>
            <pc:sldMk cId="823410807" sldId="671"/>
            <ac:spMk id="6" creationId="{C65403D3-E76C-5CB1-2EFC-1C901F22A2CF}"/>
          </ac:spMkLst>
        </pc:spChg>
      </pc:sldChg>
      <pc:sldChg chg="delSp modSp mod ord">
        <pc:chgData name="Louise Loder" userId="6890145e-6e43-4a2d-a6bd-953371355105" providerId="ADAL" clId="{2BA548BF-8806-4289-981A-F776FACAEA36}" dt="2023-11-13T16:57:40.484" v="1169"/>
        <pc:sldMkLst>
          <pc:docMk/>
          <pc:sldMk cId="322439727" sldId="673"/>
        </pc:sldMkLst>
        <pc:spChg chg="del mod">
          <ac:chgData name="Louise Loder" userId="6890145e-6e43-4a2d-a6bd-953371355105" providerId="ADAL" clId="{2BA548BF-8806-4289-981A-F776FACAEA36}" dt="2023-11-13T15:25:35.305" v="610" actId="478"/>
          <ac:spMkLst>
            <pc:docMk/>
            <pc:sldMk cId="322439727" sldId="673"/>
            <ac:spMk id="2" creationId="{98075227-2028-2BB0-CE03-23A007493C5A}"/>
          </ac:spMkLst>
        </pc:spChg>
        <pc:spChg chg="mod">
          <ac:chgData name="Louise Loder" userId="6890145e-6e43-4a2d-a6bd-953371355105" providerId="ADAL" clId="{2BA548BF-8806-4289-981A-F776FACAEA36}" dt="2023-11-13T15:24:22.565" v="598" actId="2711"/>
          <ac:spMkLst>
            <pc:docMk/>
            <pc:sldMk cId="322439727" sldId="673"/>
            <ac:spMk id="3" creationId="{0D039C28-1D74-90C6-2B64-1B925E5125B9}"/>
          </ac:spMkLst>
        </pc:spChg>
        <pc:spChg chg="mod">
          <ac:chgData name="Louise Loder" userId="6890145e-6e43-4a2d-a6bd-953371355105" providerId="ADAL" clId="{2BA548BF-8806-4289-981A-F776FACAEA36}" dt="2023-11-13T15:27:43.300" v="634" actId="255"/>
          <ac:spMkLst>
            <pc:docMk/>
            <pc:sldMk cId="322439727" sldId="673"/>
            <ac:spMk id="4" creationId="{BAF52780-F2A4-42CE-AD4E-FE6F0448FB2F}"/>
          </ac:spMkLst>
        </pc:spChg>
        <pc:spChg chg="mod">
          <ac:chgData name="Louise Loder" userId="6890145e-6e43-4a2d-a6bd-953371355105" providerId="ADAL" clId="{2BA548BF-8806-4289-981A-F776FACAEA36}" dt="2023-11-13T15:25:43.686" v="611" actId="14100"/>
          <ac:spMkLst>
            <pc:docMk/>
            <pc:sldMk cId="322439727" sldId="673"/>
            <ac:spMk id="7" creationId="{E60F24FE-21C7-E066-1636-E5AFF38F0A70}"/>
          </ac:spMkLst>
        </pc:spChg>
        <pc:spChg chg="mod">
          <ac:chgData name="Louise Loder" userId="6890145e-6e43-4a2d-a6bd-953371355105" providerId="ADAL" clId="{2BA548BF-8806-4289-981A-F776FACAEA36}" dt="2023-11-13T15:24:22.565" v="598" actId="2711"/>
          <ac:spMkLst>
            <pc:docMk/>
            <pc:sldMk cId="322439727" sldId="673"/>
            <ac:spMk id="8" creationId="{04EC6CC7-D1F6-3383-0BB2-473AD7210D84}"/>
          </ac:spMkLst>
        </pc:spChg>
        <pc:spChg chg="mod">
          <ac:chgData name="Louise Loder" userId="6890145e-6e43-4a2d-a6bd-953371355105" providerId="ADAL" clId="{2BA548BF-8806-4289-981A-F776FACAEA36}" dt="2023-11-13T15:24:22.565" v="598" actId="2711"/>
          <ac:spMkLst>
            <pc:docMk/>
            <pc:sldMk cId="322439727" sldId="673"/>
            <ac:spMk id="9" creationId="{BF694C21-D895-C963-0B5C-1480299F2B54}"/>
          </ac:spMkLst>
        </pc:spChg>
        <pc:spChg chg="mod">
          <ac:chgData name="Louise Loder" userId="6890145e-6e43-4a2d-a6bd-953371355105" providerId="ADAL" clId="{2BA548BF-8806-4289-981A-F776FACAEA36}" dt="2023-11-13T15:24:22.565" v="598" actId="2711"/>
          <ac:spMkLst>
            <pc:docMk/>
            <pc:sldMk cId="322439727" sldId="673"/>
            <ac:spMk id="10" creationId="{ABE6AEC5-C08A-35BB-05BE-CEEA4B850009}"/>
          </ac:spMkLst>
        </pc:spChg>
        <pc:spChg chg="mod">
          <ac:chgData name="Louise Loder" userId="6890145e-6e43-4a2d-a6bd-953371355105" providerId="ADAL" clId="{2BA548BF-8806-4289-981A-F776FACAEA36}" dt="2023-11-13T15:24:37.792" v="599" actId="1035"/>
          <ac:spMkLst>
            <pc:docMk/>
            <pc:sldMk cId="322439727" sldId="673"/>
            <ac:spMk id="11" creationId="{F7F7F83F-D512-EAB7-51B1-AD6025ABBD01}"/>
          </ac:spMkLst>
        </pc:spChg>
        <pc:spChg chg="mod">
          <ac:chgData name="Louise Loder" userId="6890145e-6e43-4a2d-a6bd-953371355105" providerId="ADAL" clId="{2BA548BF-8806-4289-981A-F776FACAEA36}" dt="2023-11-13T15:24:22.565" v="598" actId="2711"/>
          <ac:spMkLst>
            <pc:docMk/>
            <pc:sldMk cId="322439727" sldId="673"/>
            <ac:spMk id="12" creationId="{592AD565-AF73-CFD3-C97A-B47A52EF8654}"/>
          </ac:spMkLst>
        </pc:spChg>
        <pc:spChg chg="mod">
          <ac:chgData name="Louise Loder" userId="6890145e-6e43-4a2d-a6bd-953371355105" providerId="ADAL" clId="{2BA548BF-8806-4289-981A-F776FACAEA36}" dt="2023-11-13T15:24:22.565" v="598" actId="2711"/>
          <ac:spMkLst>
            <pc:docMk/>
            <pc:sldMk cId="322439727" sldId="673"/>
            <ac:spMk id="13" creationId="{BD0D4B9D-7B0B-C340-AC51-823033C061F1}"/>
          </ac:spMkLst>
        </pc:spChg>
        <pc:spChg chg="mod">
          <ac:chgData name="Louise Loder" userId="6890145e-6e43-4a2d-a6bd-953371355105" providerId="ADAL" clId="{2BA548BF-8806-4289-981A-F776FACAEA36}" dt="2023-11-13T15:24:22.565" v="598" actId="2711"/>
          <ac:spMkLst>
            <pc:docMk/>
            <pc:sldMk cId="322439727" sldId="673"/>
            <ac:spMk id="14" creationId="{942AF9FA-3E1D-3E41-600E-8D3EFC3D2541}"/>
          </ac:spMkLst>
        </pc:spChg>
        <pc:spChg chg="mod">
          <ac:chgData name="Louise Loder" userId="6890145e-6e43-4a2d-a6bd-953371355105" providerId="ADAL" clId="{2BA548BF-8806-4289-981A-F776FACAEA36}" dt="2023-11-13T15:24:22.565" v="598" actId="2711"/>
          <ac:spMkLst>
            <pc:docMk/>
            <pc:sldMk cId="322439727" sldId="673"/>
            <ac:spMk id="15" creationId="{A404EF6D-F80A-7749-EC26-95878F0B5B27}"/>
          </ac:spMkLst>
        </pc:spChg>
        <pc:spChg chg="mod">
          <ac:chgData name="Louise Loder" userId="6890145e-6e43-4a2d-a6bd-953371355105" providerId="ADAL" clId="{2BA548BF-8806-4289-981A-F776FACAEA36}" dt="2023-11-13T15:24:22.565" v="598" actId="2711"/>
          <ac:spMkLst>
            <pc:docMk/>
            <pc:sldMk cId="322439727" sldId="673"/>
            <ac:spMk id="16" creationId="{95877EA8-A5BC-1A12-CB52-E4BFEBCCC95B}"/>
          </ac:spMkLst>
        </pc:spChg>
        <pc:spChg chg="mod">
          <ac:chgData name="Louise Loder" userId="6890145e-6e43-4a2d-a6bd-953371355105" providerId="ADAL" clId="{2BA548BF-8806-4289-981A-F776FACAEA36}" dt="2023-11-13T15:24:22.565" v="598" actId="2711"/>
          <ac:spMkLst>
            <pc:docMk/>
            <pc:sldMk cId="322439727" sldId="673"/>
            <ac:spMk id="17" creationId="{A8972446-AC23-868B-33E4-2EB50FB3D1A7}"/>
          </ac:spMkLst>
        </pc:spChg>
        <pc:spChg chg="mod">
          <ac:chgData name="Louise Loder" userId="6890145e-6e43-4a2d-a6bd-953371355105" providerId="ADAL" clId="{2BA548BF-8806-4289-981A-F776FACAEA36}" dt="2023-11-13T15:24:22.565" v="598" actId="2711"/>
          <ac:spMkLst>
            <pc:docMk/>
            <pc:sldMk cId="322439727" sldId="673"/>
            <ac:spMk id="18" creationId="{BAE54355-3EC9-A9BF-EA76-92409F61BC70}"/>
          </ac:spMkLst>
        </pc:spChg>
        <pc:spChg chg="mod">
          <ac:chgData name="Louise Loder" userId="6890145e-6e43-4a2d-a6bd-953371355105" providerId="ADAL" clId="{2BA548BF-8806-4289-981A-F776FACAEA36}" dt="2023-11-13T15:24:22.565" v="598" actId="2711"/>
          <ac:spMkLst>
            <pc:docMk/>
            <pc:sldMk cId="322439727" sldId="673"/>
            <ac:spMk id="19" creationId="{7A25651B-CE74-BEFD-FD72-CF7686F55C3C}"/>
          </ac:spMkLst>
        </pc:spChg>
        <pc:spChg chg="mod">
          <ac:chgData name="Louise Loder" userId="6890145e-6e43-4a2d-a6bd-953371355105" providerId="ADAL" clId="{2BA548BF-8806-4289-981A-F776FACAEA36}" dt="2023-11-13T15:24:22.565" v="598" actId="2711"/>
          <ac:spMkLst>
            <pc:docMk/>
            <pc:sldMk cId="322439727" sldId="673"/>
            <ac:spMk id="20" creationId="{25FEF56B-5161-3A37-189B-DF16A8BC2F6A}"/>
          </ac:spMkLst>
        </pc:spChg>
        <pc:grpChg chg="mod">
          <ac:chgData name="Louise Loder" userId="6890145e-6e43-4a2d-a6bd-953371355105" providerId="ADAL" clId="{2BA548BF-8806-4289-981A-F776FACAEA36}" dt="2023-11-13T15:05:56.103" v="229" actId="14100"/>
          <ac:grpSpMkLst>
            <pc:docMk/>
            <pc:sldMk cId="322439727" sldId="673"/>
            <ac:grpSpMk id="5" creationId="{02DD9438-1C04-33CD-981E-E5189045C9FC}"/>
          </ac:grpSpMkLst>
        </pc:grpChg>
      </pc:sldChg>
      <pc:sldChg chg="modSp mod">
        <pc:chgData name="Louise Loder" userId="6890145e-6e43-4a2d-a6bd-953371355105" providerId="ADAL" clId="{2BA548BF-8806-4289-981A-F776FACAEA36}" dt="2023-11-13T16:57:01.649" v="1167" actId="122"/>
        <pc:sldMkLst>
          <pc:docMk/>
          <pc:sldMk cId="161332281" sldId="674"/>
        </pc:sldMkLst>
        <pc:spChg chg="mod">
          <ac:chgData name="Louise Loder" userId="6890145e-6e43-4a2d-a6bd-953371355105" providerId="ADAL" clId="{2BA548BF-8806-4289-981A-F776FACAEA36}" dt="2023-11-13T16:57:01.649" v="1167" actId="122"/>
          <ac:spMkLst>
            <pc:docMk/>
            <pc:sldMk cId="161332281" sldId="674"/>
            <ac:spMk id="5" creationId="{2F192EAB-FD9A-AF3F-DB94-7669448ED04C}"/>
          </ac:spMkLst>
        </pc:spChg>
      </pc:sldChg>
      <pc:sldChg chg="modSp mod">
        <pc:chgData name="Louise Loder" userId="6890145e-6e43-4a2d-a6bd-953371355105" providerId="ADAL" clId="{2BA548BF-8806-4289-981A-F776FACAEA36}" dt="2023-11-13T14:46:10.730" v="103" actId="20577"/>
        <pc:sldMkLst>
          <pc:docMk/>
          <pc:sldMk cId="1343233406" sldId="675"/>
        </pc:sldMkLst>
        <pc:spChg chg="mod">
          <ac:chgData name="Louise Loder" userId="6890145e-6e43-4a2d-a6bd-953371355105" providerId="ADAL" clId="{2BA548BF-8806-4289-981A-F776FACAEA36}" dt="2023-11-13T14:46:10.730" v="103" actId="20577"/>
          <ac:spMkLst>
            <pc:docMk/>
            <pc:sldMk cId="1343233406" sldId="675"/>
            <ac:spMk id="8" creationId="{F965F866-A9A1-78E5-07E0-751533C0A661}"/>
          </ac:spMkLst>
        </pc:spChg>
        <pc:spChg chg="mod">
          <ac:chgData name="Louise Loder" userId="6890145e-6e43-4a2d-a6bd-953371355105" providerId="ADAL" clId="{2BA548BF-8806-4289-981A-F776FACAEA36}" dt="2023-11-13T14:41:47.381" v="55" actId="20577"/>
          <ac:spMkLst>
            <pc:docMk/>
            <pc:sldMk cId="1343233406" sldId="675"/>
            <ac:spMk id="9" creationId="{2058F58F-4F8D-1641-DC5F-B6BF4E040419}"/>
          </ac:spMkLst>
        </pc:spChg>
      </pc:sldChg>
      <pc:sldChg chg="modSp mod modNotesTx">
        <pc:chgData name="Louise Loder" userId="6890145e-6e43-4a2d-a6bd-953371355105" providerId="ADAL" clId="{2BA548BF-8806-4289-981A-F776FACAEA36}" dt="2023-11-15T12:40:01.685" v="1529" actId="20577"/>
        <pc:sldMkLst>
          <pc:docMk/>
          <pc:sldMk cId="2758974112" sldId="676"/>
        </pc:sldMkLst>
        <pc:spChg chg="mod">
          <ac:chgData name="Louise Loder" userId="6890145e-6e43-4a2d-a6bd-953371355105" providerId="ADAL" clId="{2BA548BF-8806-4289-981A-F776FACAEA36}" dt="2023-11-13T14:49:28.829" v="131" actId="2711"/>
          <ac:spMkLst>
            <pc:docMk/>
            <pc:sldMk cId="2758974112" sldId="676"/>
            <ac:spMk id="2" creationId="{98075227-2028-2BB0-CE03-23A007493C5A}"/>
          </ac:spMkLst>
        </pc:spChg>
        <pc:spChg chg="mod">
          <ac:chgData name="Louise Loder" userId="6890145e-6e43-4a2d-a6bd-953371355105" providerId="ADAL" clId="{2BA548BF-8806-4289-981A-F776FACAEA36}" dt="2023-11-13T14:49:28.829" v="131" actId="2711"/>
          <ac:spMkLst>
            <pc:docMk/>
            <pc:sldMk cId="2758974112" sldId="676"/>
            <ac:spMk id="3" creationId="{0D039C28-1D74-90C6-2B64-1B925E5125B9}"/>
          </ac:spMkLst>
        </pc:spChg>
        <pc:spChg chg="mod">
          <ac:chgData name="Louise Loder" userId="6890145e-6e43-4a2d-a6bd-953371355105" providerId="ADAL" clId="{2BA548BF-8806-4289-981A-F776FACAEA36}" dt="2023-11-13T14:49:28.829" v="131" actId="2711"/>
          <ac:spMkLst>
            <pc:docMk/>
            <pc:sldMk cId="2758974112" sldId="676"/>
            <ac:spMk id="4" creationId="{2E20A026-F1EE-92AD-D62E-AE5A0B0150D3}"/>
          </ac:spMkLst>
        </pc:spChg>
        <pc:graphicFrameChg chg="mod modGraphic">
          <ac:chgData name="Louise Loder" userId="6890145e-6e43-4a2d-a6bd-953371355105" providerId="ADAL" clId="{2BA548BF-8806-4289-981A-F776FACAEA36}" dt="2023-11-13T16:59:24.922" v="1175"/>
          <ac:graphicFrameMkLst>
            <pc:docMk/>
            <pc:sldMk cId="2758974112" sldId="676"/>
            <ac:graphicFrameMk id="5" creationId="{7EED9B8D-57AC-01AF-068A-8B7D680AF15C}"/>
          </ac:graphicFrameMkLst>
        </pc:graphicFrameChg>
      </pc:sldChg>
      <pc:sldChg chg="modSp new mod">
        <pc:chgData name="Louise Loder" userId="6890145e-6e43-4a2d-a6bd-953371355105" providerId="ADAL" clId="{2BA548BF-8806-4289-981A-F776FACAEA36}" dt="2023-11-15T13:23:51.679" v="2009" actId="20577"/>
        <pc:sldMkLst>
          <pc:docMk/>
          <pc:sldMk cId="412184870" sldId="677"/>
        </pc:sldMkLst>
        <pc:spChg chg="mod">
          <ac:chgData name="Louise Loder" userId="6890145e-6e43-4a2d-a6bd-953371355105" providerId="ADAL" clId="{2BA548BF-8806-4289-981A-F776FACAEA36}" dt="2023-11-13T15:12:05.019" v="320" actId="113"/>
          <ac:spMkLst>
            <pc:docMk/>
            <pc:sldMk cId="412184870" sldId="677"/>
            <ac:spMk id="2" creationId="{B5F15418-A341-6832-E6F6-9CC3915DB88A}"/>
          </ac:spMkLst>
        </pc:spChg>
        <pc:spChg chg="mod">
          <ac:chgData name="Louise Loder" userId="6890145e-6e43-4a2d-a6bd-953371355105" providerId="ADAL" clId="{2BA548BF-8806-4289-981A-F776FACAEA36}" dt="2023-11-15T13:23:51.679" v="2009" actId="20577"/>
          <ac:spMkLst>
            <pc:docMk/>
            <pc:sldMk cId="412184870" sldId="677"/>
            <ac:spMk id="3" creationId="{23DF6508-C3FE-42F6-224D-47E6AA47C5ED}"/>
          </ac:spMkLst>
        </pc:spChg>
      </pc:sldChg>
      <pc:sldChg chg="addSp delSp modSp add mod modNotesTx">
        <pc:chgData name="Louise Loder" userId="6890145e-6e43-4a2d-a6bd-953371355105" providerId="ADAL" clId="{2BA548BF-8806-4289-981A-F776FACAEA36}" dt="2023-11-13T17:05:26.108" v="1298" actId="20577"/>
        <pc:sldMkLst>
          <pc:docMk/>
          <pc:sldMk cId="2363649514" sldId="678"/>
        </pc:sldMkLst>
        <pc:spChg chg="del mod">
          <ac:chgData name="Louise Loder" userId="6890145e-6e43-4a2d-a6bd-953371355105" providerId="ADAL" clId="{2BA548BF-8806-4289-981A-F776FACAEA36}" dt="2023-11-13T15:34:56.270" v="728" actId="478"/>
          <ac:spMkLst>
            <pc:docMk/>
            <pc:sldMk cId="2363649514" sldId="678"/>
            <ac:spMk id="3" creationId="{0D039C28-1D74-90C6-2B64-1B925E5125B9}"/>
          </ac:spMkLst>
        </pc:spChg>
        <pc:spChg chg="mod">
          <ac:chgData name="Louise Loder" userId="6890145e-6e43-4a2d-a6bd-953371355105" providerId="ADAL" clId="{2BA548BF-8806-4289-981A-F776FACAEA36}" dt="2023-11-13T15:30:36.710" v="699" actId="20577"/>
          <ac:spMkLst>
            <pc:docMk/>
            <pc:sldMk cId="2363649514" sldId="678"/>
            <ac:spMk id="4" creationId="{84DF7CB8-F047-A0FD-EDB9-D3FB2E1D19CE}"/>
          </ac:spMkLst>
        </pc:spChg>
        <pc:spChg chg="mod">
          <ac:chgData name="Louise Loder" userId="6890145e-6e43-4a2d-a6bd-953371355105" providerId="ADAL" clId="{2BA548BF-8806-4289-981A-F776FACAEA36}" dt="2023-11-13T15:30:40.558" v="701" actId="27636"/>
          <ac:spMkLst>
            <pc:docMk/>
            <pc:sldMk cId="2363649514" sldId="678"/>
            <ac:spMk id="5" creationId="{6C7F0998-4CDB-11FB-18E6-B7D4B1169E4B}"/>
          </ac:spMkLst>
        </pc:spChg>
        <pc:spChg chg="add mod">
          <ac:chgData name="Louise Loder" userId="6890145e-6e43-4a2d-a6bd-953371355105" providerId="ADAL" clId="{2BA548BF-8806-4289-981A-F776FACAEA36}" dt="2023-11-13T17:05:26.108" v="1298" actId="20577"/>
          <ac:spMkLst>
            <pc:docMk/>
            <pc:sldMk cId="2363649514" sldId="678"/>
            <ac:spMk id="7" creationId="{5303BB99-0D6D-B8D8-D94F-94CAD53D54B1}"/>
          </ac:spMkLst>
        </pc:spChg>
        <pc:picChg chg="del mod">
          <ac:chgData name="Louise Loder" userId="6890145e-6e43-4a2d-a6bd-953371355105" providerId="ADAL" clId="{2BA548BF-8806-4289-981A-F776FACAEA36}" dt="2023-11-13T15:41:00.899" v="944" actId="478"/>
          <ac:picMkLst>
            <pc:docMk/>
            <pc:sldMk cId="2363649514" sldId="678"/>
            <ac:picMk id="6" creationId="{6A7D2BA1-BCB9-D967-B8D7-A74EF3188EF8}"/>
          </ac:picMkLst>
        </pc:picChg>
      </pc:sldChg>
      <pc:sldChg chg="new">
        <pc:chgData name="Louise Loder" userId="6890145e-6e43-4a2d-a6bd-953371355105" providerId="ADAL" clId="{2BA548BF-8806-4289-981A-F776FACAEA36}" dt="2023-11-15T13:23:36.250" v="2008" actId="680"/>
        <pc:sldMkLst>
          <pc:docMk/>
          <pc:sldMk cId="2829425550" sldId="679"/>
        </pc:sldMkLst>
      </pc:sldChg>
    </pc:docChg>
  </pc:docChgLst>
  <pc:docChgLst>
    <pc:chgData name="Emily Barling" userId="S::eb930@canterbury.ac.uk::b736b277-bac6-4208-a578-8cdf9e9dadfb" providerId="AD" clId="Web-{2B0B37FF-3AA8-5795-E755-BAA33A73BB1D}"/>
    <pc:docChg chg="addSld delSld modSld sldOrd">
      <pc:chgData name="Emily Barling" userId="S::eb930@canterbury.ac.uk::b736b277-bac6-4208-a578-8cdf9e9dadfb" providerId="AD" clId="Web-{2B0B37FF-3AA8-5795-E755-BAA33A73BB1D}" dt="2023-11-03T15:39:36.563" v="479" actId="20577"/>
      <pc:docMkLst>
        <pc:docMk/>
      </pc:docMkLst>
      <pc:sldChg chg="delSp del">
        <pc:chgData name="Emily Barling" userId="S::eb930@canterbury.ac.uk::b736b277-bac6-4208-a578-8cdf9e9dadfb" providerId="AD" clId="Web-{2B0B37FF-3AA8-5795-E755-BAA33A73BB1D}" dt="2023-11-03T15:01:39.337" v="60"/>
        <pc:sldMkLst>
          <pc:docMk/>
          <pc:sldMk cId="2346605447" sldId="258"/>
        </pc:sldMkLst>
        <pc:spChg chg="del">
          <ac:chgData name="Emily Barling" userId="S::eb930@canterbury.ac.uk::b736b277-bac6-4208-a578-8cdf9e9dadfb" providerId="AD" clId="Web-{2B0B37FF-3AA8-5795-E755-BAA33A73BB1D}" dt="2023-11-03T14:56:20.121" v="21"/>
          <ac:spMkLst>
            <pc:docMk/>
            <pc:sldMk cId="2346605447" sldId="258"/>
            <ac:spMk id="3" creationId="{3F9E01C5-D9E0-4359-86FF-F46233C45F82}"/>
          </ac:spMkLst>
        </pc:spChg>
        <pc:spChg chg="topLvl">
          <ac:chgData name="Emily Barling" userId="S::eb930@canterbury.ac.uk::b736b277-bac6-4208-a578-8cdf9e9dadfb" providerId="AD" clId="Web-{2B0B37FF-3AA8-5795-E755-BAA33A73BB1D}" dt="2023-11-03T14:56:33.247" v="25"/>
          <ac:spMkLst>
            <pc:docMk/>
            <pc:sldMk cId="2346605447" sldId="258"/>
            <ac:spMk id="6" creationId="{A3B4E755-4A22-444D-B810-E93069239628}"/>
          </ac:spMkLst>
        </pc:spChg>
        <pc:spChg chg="del topLvl">
          <ac:chgData name="Emily Barling" userId="S::eb930@canterbury.ac.uk::b736b277-bac6-4208-a578-8cdf9e9dadfb" providerId="AD" clId="Web-{2B0B37FF-3AA8-5795-E755-BAA33A73BB1D}" dt="2023-11-03T14:56:33.247" v="25"/>
          <ac:spMkLst>
            <pc:docMk/>
            <pc:sldMk cId="2346605447" sldId="258"/>
            <ac:spMk id="7" creationId="{3A754D2C-1921-455C-85EC-CFC64455E8F6}"/>
          </ac:spMkLst>
        </pc:spChg>
        <pc:grpChg chg="del">
          <ac:chgData name="Emily Barling" userId="S::eb930@canterbury.ac.uk::b736b277-bac6-4208-a578-8cdf9e9dadfb" providerId="AD" clId="Web-{2B0B37FF-3AA8-5795-E755-BAA33A73BB1D}" dt="2023-11-03T14:56:33.247" v="25"/>
          <ac:grpSpMkLst>
            <pc:docMk/>
            <pc:sldMk cId="2346605447" sldId="258"/>
            <ac:grpSpMk id="5" creationId="{1F1DB691-9501-4F82-9202-E4BD4EC8FA14}"/>
          </ac:grpSpMkLst>
        </pc:grpChg>
        <pc:graphicFrameChg chg="del">
          <ac:chgData name="Emily Barling" userId="S::eb930@canterbury.ac.uk::b736b277-bac6-4208-a578-8cdf9e9dadfb" providerId="AD" clId="Web-{2B0B37FF-3AA8-5795-E755-BAA33A73BB1D}" dt="2023-11-03T14:56:25.497" v="23"/>
          <ac:graphicFrameMkLst>
            <pc:docMk/>
            <pc:sldMk cId="2346605447" sldId="258"/>
            <ac:graphicFrameMk id="4" creationId="{9FD1AA6C-71FA-48F0-A159-39CC2103CE76}"/>
          </ac:graphicFrameMkLst>
        </pc:graphicFrameChg>
      </pc:sldChg>
      <pc:sldChg chg="delSp modSp del">
        <pc:chgData name="Emily Barling" userId="S::eb930@canterbury.ac.uk::b736b277-bac6-4208-a578-8cdf9e9dadfb" providerId="AD" clId="Web-{2B0B37FF-3AA8-5795-E755-BAA33A73BB1D}" dt="2023-11-03T15:04:50.875" v="102"/>
        <pc:sldMkLst>
          <pc:docMk/>
          <pc:sldMk cId="569405715" sldId="261"/>
        </pc:sldMkLst>
        <pc:spChg chg="del mod">
          <ac:chgData name="Emily Barling" userId="S::eb930@canterbury.ac.uk::b736b277-bac6-4208-a578-8cdf9e9dadfb" providerId="AD" clId="Web-{2B0B37FF-3AA8-5795-E755-BAA33A73BB1D}" dt="2023-11-03T15:04:42.422" v="100"/>
          <ac:spMkLst>
            <pc:docMk/>
            <pc:sldMk cId="569405715" sldId="261"/>
            <ac:spMk id="4" creationId="{82058460-117D-4351-BA12-16A3703E6DA7}"/>
          </ac:spMkLst>
        </pc:spChg>
      </pc:sldChg>
      <pc:sldChg chg="delSp del">
        <pc:chgData name="Emily Barling" userId="S::eb930@canterbury.ac.uk::b736b277-bac6-4208-a578-8cdf9e9dadfb" providerId="AD" clId="Web-{2B0B37FF-3AA8-5795-E755-BAA33A73BB1D}" dt="2023-11-03T15:06:17.707" v="122"/>
        <pc:sldMkLst>
          <pc:docMk/>
          <pc:sldMk cId="3129554450" sldId="262"/>
        </pc:sldMkLst>
        <pc:spChg chg="del">
          <ac:chgData name="Emily Barling" userId="S::eb930@canterbury.ac.uk::b736b277-bac6-4208-a578-8cdf9e9dadfb" providerId="AD" clId="Web-{2B0B37FF-3AA8-5795-E755-BAA33A73BB1D}" dt="2023-11-03T15:05:47.221" v="114"/>
          <ac:spMkLst>
            <pc:docMk/>
            <pc:sldMk cId="3129554450" sldId="262"/>
            <ac:spMk id="3" creationId="{9BED959A-5751-4C8A-B23F-D9EC74220242}"/>
          </ac:spMkLst>
        </pc:spChg>
        <pc:grpChg chg="del">
          <ac:chgData name="Emily Barling" userId="S::eb930@canterbury.ac.uk::b736b277-bac6-4208-a578-8cdf9e9dadfb" providerId="AD" clId="Web-{2B0B37FF-3AA8-5795-E755-BAA33A73BB1D}" dt="2023-11-03T15:06:02.394" v="118"/>
          <ac:grpSpMkLst>
            <pc:docMk/>
            <pc:sldMk cId="3129554450" sldId="262"/>
            <ac:grpSpMk id="15" creationId="{4F674707-30C6-4732-BCF3-4C10940F31A3}"/>
          </ac:grpSpMkLst>
        </pc:grpChg>
        <pc:graphicFrameChg chg="del">
          <ac:chgData name="Emily Barling" userId="S::eb930@canterbury.ac.uk::b736b277-bac6-4208-a578-8cdf9e9dadfb" providerId="AD" clId="Web-{2B0B37FF-3AA8-5795-E755-BAA33A73BB1D}" dt="2023-11-03T15:05:54.487" v="116"/>
          <ac:graphicFrameMkLst>
            <pc:docMk/>
            <pc:sldMk cId="3129554450" sldId="262"/>
            <ac:graphicFrameMk id="14" creationId="{36F09442-C134-4847-B796-A8459E316865}"/>
          </ac:graphicFrameMkLst>
        </pc:graphicFrameChg>
      </pc:sldChg>
      <pc:sldChg chg="delSp del">
        <pc:chgData name="Emily Barling" userId="S::eb930@canterbury.ac.uk::b736b277-bac6-4208-a578-8cdf9e9dadfb" providerId="AD" clId="Web-{2B0B37FF-3AA8-5795-E755-BAA33A73BB1D}" dt="2023-11-03T15:06:35.098" v="127"/>
        <pc:sldMkLst>
          <pc:docMk/>
          <pc:sldMk cId="1998821797" sldId="263"/>
        </pc:sldMkLst>
        <pc:spChg chg="del">
          <ac:chgData name="Emily Barling" userId="S::eb930@canterbury.ac.uk::b736b277-bac6-4208-a578-8cdf9e9dadfb" providerId="AD" clId="Web-{2B0B37FF-3AA8-5795-E755-BAA33A73BB1D}" dt="2023-11-03T15:06:23.551" v="123"/>
          <ac:spMkLst>
            <pc:docMk/>
            <pc:sldMk cId="1998821797" sldId="263"/>
            <ac:spMk id="5" creationId="{D4C81CB9-95EC-4C0C-BA81-DDD297BF5B87}"/>
          </ac:spMkLst>
        </pc:spChg>
        <pc:graphicFrameChg chg="del">
          <ac:chgData name="Emily Barling" userId="S::eb930@canterbury.ac.uk::b736b277-bac6-4208-a578-8cdf9e9dadfb" providerId="AD" clId="Web-{2B0B37FF-3AA8-5795-E755-BAA33A73BB1D}" dt="2023-11-03T15:06:29.301" v="125"/>
          <ac:graphicFrameMkLst>
            <pc:docMk/>
            <pc:sldMk cId="1998821797" sldId="263"/>
            <ac:graphicFrameMk id="6" creationId="{7FD1C87D-B22B-41FF-B894-8B0FCCC3ED02}"/>
          </ac:graphicFrameMkLst>
        </pc:graphicFrameChg>
      </pc:sldChg>
      <pc:sldChg chg="delSp del">
        <pc:chgData name="Emily Barling" userId="S::eb930@canterbury.ac.uk::b736b277-bac6-4208-a578-8cdf9e9dadfb" providerId="AD" clId="Web-{2B0B37FF-3AA8-5795-E755-BAA33A73BB1D}" dt="2023-11-03T15:07:23.818" v="140"/>
        <pc:sldMkLst>
          <pc:docMk/>
          <pc:sldMk cId="701835429" sldId="264"/>
        </pc:sldMkLst>
        <pc:spChg chg="del">
          <ac:chgData name="Emily Barling" userId="S::eb930@canterbury.ac.uk::b736b277-bac6-4208-a578-8cdf9e9dadfb" providerId="AD" clId="Web-{2B0B37FF-3AA8-5795-E755-BAA33A73BB1D}" dt="2023-11-03T15:07:18.928" v="138"/>
          <ac:spMkLst>
            <pc:docMk/>
            <pc:sldMk cId="701835429" sldId="264"/>
            <ac:spMk id="3" creationId="{DD66F5E0-CFB3-417E-9344-0525E28AB9AB}"/>
          </ac:spMkLst>
        </pc:spChg>
        <pc:graphicFrameChg chg="del">
          <ac:chgData name="Emily Barling" userId="S::eb930@canterbury.ac.uk::b736b277-bac6-4208-a578-8cdf9e9dadfb" providerId="AD" clId="Web-{2B0B37FF-3AA8-5795-E755-BAA33A73BB1D}" dt="2023-11-03T15:07:12.615" v="136"/>
          <ac:graphicFrameMkLst>
            <pc:docMk/>
            <pc:sldMk cId="701835429" sldId="264"/>
            <ac:graphicFrameMk id="8" creationId="{62BC8347-4775-4348-B311-6180184774D9}"/>
          </ac:graphicFrameMkLst>
        </pc:graphicFrameChg>
      </pc:sldChg>
      <pc:sldChg chg="delSp del">
        <pc:chgData name="Emily Barling" userId="S::eb930@canterbury.ac.uk::b736b277-bac6-4208-a578-8cdf9e9dadfb" providerId="AD" clId="Web-{2B0B37FF-3AA8-5795-E755-BAA33A73BB1D}" dt="2023-11-03T15:08:37.743" v="162"/>
        <pc:sldMkLst>
          <pc:docMk/>
          <pc:sldMk cId="581939245" sldId="266"/>
        </pc:sldMkLst>
        <pc:spChg chg="del">
          <ac:chgData name="Emily Barling" userId="S::eb930@canterbury.ac.uk::b736b277-bac6-4208-a578-8cdf9e9dadfb" providerId="AD" clId="Web-{2B0B37FF-3AA8-5795-E755-BAA33A73BB1D}" dt="2023-11-03T15:08:32.993" v="160"/>
          <ac:spMkLst>
            <pc:docMk/>
            <pc:sldMk cId="581939245" sldId="266"/>
            <ac:spMk id="4" creationId="{E423298E-2AF3-4BBE-99F8-1CDD7A2C1BE7}"/>
          </ac:spMkLst>
        </pc:spChg>
        <pc:spChg chg="del">
          <ac:chgData name="Emily Barling" userId="S::eb930@canterbury.ac.uk::b736b277-bac6-4208-a578-8cdf9e9dadfb" providerId="AD" clId="Web-{2B0B37FF-3AA8-5795-E755-BAA33A73BB1D}" dt="2023-11-03T15:08:27.086" v="158"/>
          <ac:spMkLst>
            <pc:docMk/>
            <pc:sldMk cId="581939245" sldId="266"/>
            <ac:spMk id="7" creationId="{04ED02AC-7E17-47FA-BD57-4945B6BDA1E9}"/>
          </ac:spMkLst>
        </pc:spChg>
        <pc:graphicFrameChg chg="del">
          <ac:chgData name="Emily Barling" userId="S::eb930@canterbury.ac.uk::b736b277-bac6-4208-a578-8cdf9e9dadfb" providerId="AD" clId="Web-{2B0B37FF-3AA8-5795-E755-BAA33A73BB1D}" dt="2023-11-03T15:08:18.742" v="156"/>
          <ac:graphicFrameMkLst>
            <pc:docMk/>
            <pc:sldMk cId="581939245" sldId="266"/>
            <ac:graphicFrameMk id="6" creationId="{649451C1-6CCE-4116-A788-A62B059EB263}"/>
          </ac:graphicFrameMkLst>
        </pc:graphicFrameChg>
      </pc:sldChg>
      <pc:sldChg chg="delSp del">
        <pc:chgData name="Emily Barling" userId="S::eb930@canterbury.ac.uk::b736b277-bac6-4208-a578-8cdf9e9dadfb" providerId="AD" clId="Web-{2B0B37FF-3AA8-5795-E755-BAA33A73BB1D}" dt="2023-11-03T15:07:58.570" v="150"/>
        <pc:sldMkLst>
          <pc:docMk/>
          <pc:sldMk cId="3859561747" sldId="267"/>
        </pc:sldMkLst>
        <pc:spChg chg="del">
          <ac:chgData name="Emily Barling" userId="S::eb930@canterbury.ac.uk::b736b277-bac6-4208-a578-8cdf9e9dadfb" providerId="AD" clId="Web-{2B0B37FF-3AA8-5795-E755-BAA33A73BB1D}" dt="2023-11-03T15:07:53.491" v="148"/>
          <ac:spMkLst>
            <pc:docMk/>
            <pc:sldMk cId="3859561747" sldId="267"/>
            <ac:spMk id="3" creationId="{74824BFE-7EDD-496A-9430-457393D1A15F}"/>
          </ac:spMkLst>
        </pc:spChg>
        <pc:spChg chg="del">
          <ac:chgData name="Emily Barling" userId="S::eb930@canterbury.ac.uk::b736b277-bac6-4208-a578-8cdf9e9dadfb" providerId="AD" clId="Web-{2B0B37FF-3AA8-5795-E755-BAA33A73BB1D}" dt="2023-11-03T15:07:39.757" v="144"/>
          <ac:spMkLst>
            <pc:docMk/>
            <pc:sldMk cId="3859561747" sldId="267"/>
            <ac:spMk id="4" creationId="{E292421B-3AC5-4237-9979-3F51E295877F}"/>
          </ac:spMkLst>
        </pc:spChg>
        <pc:grpChg chg="del">
          <ac:chgData name="Emily Barling" userId="S::eb930@canterbury.ac.uk::b736b277-bac6-4208-a578-8cdf9e9dadfb" providerId="AD" clId="Web-{2B0B37FF-3AA8-5795-E755-BAA33A73BB1D}" dt="2023-11-03T15:07:46.663" v="146"/>
          <ac:grpSpMkLst>
            <pc:docMk/>
            <pc:sldMk cId="3859561747" sldId="267"/>
            <ac:grpSpMk id="10" creationId="{7BC7F2AF-E06D-4D91-9509-8C8F662BE9C7}"/>
          </ac:grpSpMkLst>
        </pc:grpChg>
      </pc:sldChg>
      <pc:sldChg chg="delSp del">
        <pc:chgData name="Emily Barling" userId="S::eb930@canterbury.ac.uk::b736b277-bac6-4208-a578-8cdf9e9dadfb" providerId="AD" clId="Web-{2B0B37FF-3AA8-5795-E755-BAA33A73BB1D}" dt="2023-11-03T15:09:20.448" v="174"/>
        <pc:sldMkLst>
          <pc:docMk/>
          <pc:sldMk cId="1269436793" sldId="268"/>
        </pc:sldMkLst>
        <pc:spChg chg="del">
          <ac:chgData name="Emily Barling" userId="S::eb930@canterbury.ac.uk::b736b277-bac6-4208-a578-8cdf9e9dadfb" providerId="AD" clId="Web-{2B0B37FF-3AA8-5795-E755-BAA33A73BB1D}" dt="2023-11-03T15:09:06.619" v="170"/>
          <ac:spMkLst>
            <pc:docMk/>
            <pc:sldMk cId="1269436793" sldId="268"/>
            <ac:spMk id="2" creationId="{2BFC85C0-D73B-44FF-A3D3-D45B030494BA}"/>
          </ac:spMkLst>
        </pc:spChg>
        <pc:graphicFrameChg chg="del">
          <ac:chgData name="Emily Barling" userId="S::eb930@canterbury.ac.uk::b736b277-bac6-4208-a578-8cdf9e9dadfb" providerId="AD" clId="Web-{2B0B37FF-3AA8-5795-E755-BAA33A73BB1D}" dt="2023-11-03T15:09:13.655" v="172"/>
          <ac:graphicFrameMkLst>
            <pc:docMk/>
            <pc:sldMk cId="1269436793" sldId="268"/>
            <ac:graphicFrameMk id="4" creationId="{8CF51DFE-A97C-424C-B291-D7B3933227D3}"/>
          </ac:graphicFrameMkLst>
        </pc:graphicFrameChg>
      </pc:sldChg>
      <pc:sldChg chg="delSp del">
        <pc:chgData name="Emily Barling" userId="S::eb930@canterbury.ac.uk::b736b277-bac6-4208-a578-8cdf9e9dadfb" providerId="AD" clId="Web-{2B0B37FF-3AA8-5795-E755-BAA33A73BB1D}" dt="2023-11-03T15:21:06.147" v="349"/>
        <pc:sldMkLst>
          <pc:docMk/>
          <pc:sldMk cId="2944203170" sldId="269"/>
        </pc:sldMkLst>
        <pc:picChg chg="del">
          <ac:chgData name="Emily Barling" userId="S::eb930@canterbury.ac.uk::b736b277-bac6-4208-a578-8cdf9e9dadfb" providerId="AD" clId="Web-{2B0B37FF-3AA8-5795-E755-BAA33A73BB1D}" dt="2023-11-03T15:20:29.020" v="346"/>
          <ac:picMkLst>
            <pc:docMk/>
            <pc:sldMk cId="2944203170" sldId="269"/>
            <ac:picMk id="5" creationId="{4A79AD18-6BF2-4DE3-B181-AF6531ABB030}"/>
          </ac:picMkLst>
        </pc:picChg>
      </pc:sldChg>
      <pc:sldChg chg="delSp del">
        <pc:chgData name="Emily Barling" userId="S::eb930@canterbury.ac.uk::b736b277-bac6-4208-a578-8cdf9e9dadfb" providerId="AD" clId="Web-{2B0B37FF-3AA8-5795-E755-BAA33A73BB1D}" dt="2023-11-03T15:09:21.120" v="175"/>
        <pc:sldMkLst>
          <pc:docMk/>
          <pc:sldMk cId="2054771701" sldId="270"/>
        </pc:sldMkLst>
        <pc:spChg chg="del">
          <ac:chgData name="Emily Barling" userId="S::eb930@canterbury.ac.uk::b736b277-bac6-4208-a578-8cdf9e9dadfb" providerId="AD" clId="Web-{2B0B37FF-3AA8-5795-E755-BAA33A73BB1D}" dt="2023-11-03T15:08:49.462" v="166"/>
          <ac:spMkLst>
            <pc:docMk/>
            <pc:sldMk cId="2054771701" sldId="270"/>
            <ac:spMk id="3" creationId="{D7192E86-4B35-4AD7-9B35-70274B56E9BA}"/>
          </ac:spMkLst>
        </pc:spChg>
        <pc:graphicFrameChg chg="del">
          <ac:chgData name="Emily Barling" userId="S::eb930@canterbury.ac.uk::b736b277-bac6-4208-a578-8cdf9e9dadfb" providerId="AD" clId="Web-{2B0B37FF-3AA8-5795-E755-BAA33A73BB1D}" dt="2023-11-03T15:08:55.931" v="168"/>
          <ac:graphicFrameMkLst>
            <pc:docMk/>
            <pc:sldMk cId="2054771701" sldId="270"/>
            <ac:graphicFrameMk id="11" creationId="{79BCC826-4D4E-4821-BFD0-6E16B9F894B1}"/>
          </ac:graphicFrameMkLst>
        </pc:graphicFrameChg>
      </pc:sldChg>
      <pc:sldChg chg="delSp del">
        <pc:chgData name="Emily Barling" userId="S::eb930@canterbury.ac.uk::b736b277-bac6-4208-a578-8cdf9e9dadfb" providerId="AD" clId="Web-{2B0B37FF-3AA8-5795-E755-BAA33A73BB1D}" dt="2023-11-03T15:08:15.336" v="155"/>
        <pc:sldMkLst>
          <pc:docMk/>
          <pc:sldMk cId="3705040486" sldId="272"/>
        </pc:sldMkLst>
        <pc:spChg chg="del">
          <ac:chgData name="Emily Barling" userId="S::eb930@canterbury.ac.uk::b736b277-bac6-4208-a578-8cdf9e9dadfb" providerId="AD" clId="Web-{2B0B37FF-3AA8-5795-E755-BAA33A73BB1D}" dt="2023-11-03T15:08:09.508" v="153"/>
          <ac:spMkLst>
            <pc:docMk/>
            <pc:sldMk cId="3705040486" sldId="272"/>
            <ac:spMk id="4" creationId="{FDE1E509-D513-4FA5-BD37-C80486D7BACF}"/>
          </ac:spMkLst>
        </pc:spChg>
        <pc:graphicFrameChg chg="del">
          <ac:chgData name="Emily Barling" userId="S::eb930@canterbury.ac.uk::b736b277-bac6-4208-a578-8cdf9e9dadfb" providerId="AD" clId="Web-{2B0B37FF-3AA8-5795-E755-BAA33A73BB1D}" dt="2023-11-03T15:08:01.867" v="151"/>
          <ac:graphicFrameMkLst>
            <pc:docMk/>
            <pc:sldMk cId="3705040486" sldId="272"/>
            <ac:graphicFrameMk id="10" creationId="{9283FCD9-6C19-4A88-87BF-3CEA4B972F9B}"/>
          </ac:graphicFrameMkLst>
        </pc:graphicFrameChg>
      </pc:sldChg>
      <pc:sldChg chg="addSp delSp modSp del">
        <pc:chgData name="Emily Barling" userId="S::eb930@canterbury.ac.uk::b736b277-bac6-4208-a578-8cdf9e9dadfb" providerId="AD" clId="Web-{2B0B37FF-3AA8-5795-E755-BAA33A73BB1D}" dt="2023-11-03T14:56:11.356" v="20"/>
        <pc:sldMkLst>
          <pc:docMk/>
          <pc:sldMk cId="862748116" sldId="278"/>
        </pc:sldMkLst>
        <pc:spChg chg="del">
          <ac:chgData name="Emily Barling" userId="S::eb930@canterbury.ac.uk::b736b277-bac6-4208-a578-8cdf9e9dadfb" providerId="AD" clId="Web-{2B0B37FF-3AA8-5795-E755-BAA33A73BB1D}" dt="2023-11-03T14:55:57.761" v="17"/>
          <ac:spMkLst>
            <pc:docMk/>
            <pc:sldMk cId="862748116" sldId="278"/>
            <ac:spMk id="3" creationId="{E2D913E9-F2B2-6AB5-CB36-7BCBD715BCE5}"/>
          </ac:spMkLst>
        </pc:spChg>
        <pc:spChg chg="add mod">
          <ac:chgData name="Emily Barling" userId="S::eb930@canterbury.ac.uk::b736b277-bac6-4208-a578-8cdf9e9dadfb" providerId="AD" clId="Web-{2B0B37FF-3AA8-5795-E755-BAA33A73BB1D}" dt="2023-11-03T14:55:48.620" v="15"/>
          <ac:spMkLst>
            <pc:docMk/>
            <pc:sldMk cId="862748116" sldId="278"/>
            <ac:spMk id="33" creationId="{237C224A-A3D9-5C59-280C-89C888654E41}"/>
          </ac:spMkLst>
        </pc:spChg>
        <pc:graphicFrameChg chg="del">
          <ac:chgData name="Emily Barling" userId="S::eb930@canterbury.ac.uk::b736b277-bac6-4208-a578-8cdf9e9dadfb" providerId="AD" clId="Web-{2B0B37FF-3AA8-5795-E755-BAA33A73BB1D}" dt="2023-11-03T14:55:48.620" v="15"/>
          <ac:graphicFrameMkLst>
            <pc:docMk/>
            <pc:sldMk cId="862748116" sldId="278"/>
            <ac:graphicFrameMk id="11" creationId="{0BB1074C-8757-427E-B7E1-30D2E4332D8B}"/>
          </ac:graphicFrameMkLst>
        </pc:graphicFrameChg>
      </pc:sldChg>
      <pc:sldChg chg="delSp del">
        <pc:chgData name="Emily Barling" userId="S::eb930@canterbury.ac.uk::b736b277-bac6-4208-a578-8cdf9e9dadfb" providerId="AD" clId="Web-{2B0B37FF-3AA8-5795-E755-BAA33A73BB1D}" dt="2023-11-03T15:20:15.754" v="345"/>
        <pc:sldMkLst>
          <pc:docMk/>
          <pc:sldMk cId="916500038" sldId="281"/>
        </pc:sldMkLst>
        <pc:picChg chg="del">
          <ac:chgData name="Emily Barling" userId="S::eb930@canterbury.ac.uk::b736b277-bac6-4208-a578-8cdf9e9dadfb" providerId="AD" clId="Web-{2B0B37FF-3AA8-5795-E755-BAA33A73BB1D}" dt="2023-11-03T15:20:11.505" v="343"/>
          <ac:picMkLst>
            <pc:docMk/>
            <pc:sldMk cId="916500038" sldId="281"/>
            <ac:picMk id="4" creationId="{00000000-0000-0000-0000-000000000000}"/>
          </ac:picMkLst>
        </pc:picChg>
        <pc:picChg chg="del">
          <ac:chgData name="Emily Barling" userId="S::eb930@canterbury.ac.uk::b736b277-bac6-4208-a578-8cdf9e9dadfb" providerId="AD" clId="Web-{2B0B37FF-3AA8-5795-E755-BAA33A73BB1D}" dt="2023-11-03T15:20:04.410" v="342"/>
          <ac:picMkLst>
            <pc:docMk/>
            <pc:sldMk cId="916500038" sldId="281"/>
            <ac:picMk id="7" creationId="{2BA770E3-E609-4685-866F-7C71CEE02340}"/>
          </ac:picMkLst>
        </pc:picChg>
      </pc:sldChg>
      <pc:sldChg chg="addSp delSp modSp del">
        <pc:chgData name="Emily Barling" userId="S::eb930@canterbury.ac.uk::b736b277-bac6-4208-a578-8cdf9e9dadfb" providerId="AD" clId="Web-{2B0B37FF-3AA8-5795-E755-BAA33A73BB1D}" dt="2023-11-03T15:04:15.046" v="89"/>
        <pc:sldMkLst>
          <pc:docMk/>
          <pc:sldMk cId="556755293" sldId="368"/>
        </pc:sldMkLst>
        <pc:spChg chg="del">
          <ac:chgData name="Emily Barling" userId="S::eb930@canterbury.ac.uk::b736b277-bac6-4208-a578-8cdf9e9dadfb" providerId="AD" clId="Web-{2B0B37FF-3AA8-5795-E755-BAA33A73BB1D}" dt="2023-11-03T15:01:50.040" v="61"/>
          <ac:spMkLst>
            <pc:docMk/>
            <pc:sldMk cId="556755293" sldId="368"/>
            <ac:spMk id="2" creationId="{00000000-0000-0000-0000-000000000000}"/>
          </ac:spMkLst>
        </pc:spChg>
        <pc:spChg chg="del">
          <ac:chgData name="Emily Barling" userId="S::eb930@canterbury.ac.uk::b736b277-bac6-4208-a578-8cdf9e9dadfb" providerId="AD" clId="Web-{2B0B37FF-3AA8-5795-E755-BAA33A73BB1D}" dt="2023-11-03T15:02:39.698" v="68"/>
          <ac:spMkLst>
            <pc:docMk/>
            <pc:sldMk cId="556755293" sldId="368"/>
            <ac:spMk id="5" creationId="{00000000-0000-0000-0000-000000000000}"/>
          </ac:spMkLst>
        </pc:spChg>
        <pc:spChg chg="del">
          <ac:chgData name="Emily Barling" userId="S::eb930@canterbury.ac.uk::b736b277-bac6-4208-a578-8cdf9e9dadfb" providerId="AD" clId="Web-{2B0B37FF-3AA8-5795-E755-BAA33A73BB1D}" dt="2023-11-03T15:03:29.482" v="78"/>
          <ac:spMkLst>
            <pc:docMk/>
            <pc:sldMk cId="556755293" sldId="368"/>
            <ac:spMk id="16" creationId="{00000000-0000-0000-0000-000000000000}"/>
          </ac:spMkLst>
        </pc:spChg>
        <pc:spChg chg="add del mod">
          <ac:chgData name="Emily Barling" userId="S::eb930@canterbury.ac.uk::b736b277-bac6-4208-a578-8cdf9e9dadfb" providerId="AD" clId="Web-{2B0B37FF-3AA8-5795-E755-BAA33A73BB1D}" dt="2023-11-03T15:02:24.479" v="66"/>
          <ac:spMkLst>
            <pc:docMk/>
            <pc:sldMk cId="556755293" sldId="368"/>
            <ac:spMk id="17" creationId="{4D979C9B-0499-F818-CB35-7D5E8E13CFA0}"/>
          </ac:spMkLst>
        </pc:spChg>
        <pc:spChg chg="del">
          <ac:chgData name="Emily Barling" userId="S::eb930@canterbury.ac.uk::b736b277-bac6-4208-a578-8cdf9e9dadfb" providerId="AD" clId="Web-{2B0B37FF-3AA8-5795-E755-BAA33A73BB1D}" dt="2023-11-03T15:03:36.294" v="80"/>
          <ac:spMkLst>
            <pc:docMk/>
            <pc:sldMk cId="556755293" sldId="368"/>
            <ac:spMk id="18" creationId="{00000000-0000-0000-0000-000000000000}"/>
          </ac:spMkLst>
        </pc:spChg>
        <pc:spChg chg="del">
          <ac:chgData name="Emily Barling" userId="S::eb930@canterbury.ac.uk::b736b277-bac6-4208-a578-8cdf9e9dadfb" providerId="AD" clId="Web-{2B0B37FF-3AA8-5795-E755-BAA33A73BB1D}" dt="2023-11-03T15:03:46.967" v="82"/>
          <ac:spMkLst>
            <pc:docMk/>
            <pc:sldMk cId="556755293" sldId="368"/>
            <ac:spMk id="19" creationId="{00000000-0000-0000-0000-000000000000}"/>
          </ac:spMkLst>
        </pc:spChg>
        <pc:spChg chg="del">
          <ac:chgData name="Emily Barling" userId="S::eb930@canterbury.ac.uk::b736b277-bac6-4208-a578-8cdf9e9dadfb" providerId="AD" clId="Web-{2B0B37FF-3AA8-5795-E755-BAA33A73BB1D}" dt="2023-11-03T15:03:52.842" v="84"/>
          <ac:spMkLst>
            <pc:docMk/>
            <pc:sldMk cId="556755293" sldId="368"/>
            <ac:spMk id="20" creationId="{00000000-0000-0000-0000-000000000000}"/>
          </ac:spMkLst>
        </pc:spChg>
        <pc:spChg chg="add del">
          <ac:chgData name="Emily Barling" userId="S::eb930@canterbury.ac.uk::b736b277-bac6-4208-a578-8cdf9e9dadfb" providerId="AD" clId="Web-{2B0B37FF-3AA8-5795-E755-BAA33A73BB1D}" dt="2023-11-03T15:03:59.983" v="86"/>
          <ac:spMkLst>
            <pc:docMk/>
            <pc:sldMk cId="556755293" sldId="368"/>
            <ac:spMk id="21" creationId="{00000000-0000-0000-0000-000000000000}"/>
          </ac:spMkLst>
        </pc:spChg>
        <pc:grpChg chg="del">
          <ac:chgData name="Emily Barling" userId="S::eb930@canterbury.ac.uk::b736b277-bac6-4208-a578-8cdf9e9dadfb" providerId="AD" clId="Web-{2B0B37FF-3AA8-5795-E755-BAA33A73BB1D}" dt="2023-11-03T15:02:48.933" v="70"/>
          <ac:grpSpMkLst>
            <pc:docMk/>
            <pc:sldMk cId="556755293" sldId="368"/>
            <ac:grpSpMk id="23" creationId="{00000000-0000-0000-0000-000000000000}"/>
          </ac:grpSpMkLst>
        </pc:grpChg>
        <pc:grpChg chg="del">
          <ac:chgData name="Emily Barling" userId="S::eb930@canterbury.ac.uk::b736b277-bac6-4208-a578-8cdf9e9dadfb" providerId="AD" clId="Web-{2B0B37FF-3AA8-5795-E755-BAA33A73BB1D}" dt="2023-11-03T15:03:21.778" v="76"/>
          <ac:grpSpMkLst>
            <pc:docMk/>
            <pc:sldMk cId="556755293" sldId="368"/>
            <ac:grpSpMk id="24" creationId="{00000000-0000-0000-0000-000000000000}"/>
          </ac:grpSpMkLst>
        </pc:grpChg>
        <pc:picChg chg="del">
          <ac:chgData name="Emily Barling" userId="S::eb930@canterbury.ac.uk::b736b277-bac6-4208-a578-8cdf9e9dadfb" providerId="AD" clId="Web-{2B0B37FF-3AA8-5795-E755-BAA33A73BB1D}" dt="2023-11-03T15:02:34.734" v="67"/>
          <ac:picMkLst>
            <pc:docMk/>
            <pc:sldMk cId="556755293" sldId="368"/>
            <ac:picMk id="3" creationId="{0D27FCDE-7792-BDF5-F453-FC954B652DE3}"/>
          </ac:picMkLst>
        </pc:picChg>
      </pc:sldChg>
      <pc:sldChg chg="addSp delSp modSp del">
        <pc:chgData name="Emily Barling" userId="S::eb930@canterbury.ac.uk::b736b277-bac6-4208-a578-8cdf9e9dadfb" providerId="AD" clId="Web-{2B0B37FF-3AA8-5795-E755-BAA33A73BB1D}" dt="2023-11-03T15:11:20.156" v="197"/>
        <pc:sldMkLst>
          <pc:docMk/>
          <pc:sldMk cId="1754632579" sldId="375"/>
        </pc:sldMkLst>
        <pc:spChg chg="del">
          <ac:chgData name="Emily Barling" userId="S::eb930@canterbury.ac.uk::b736b277-bac6-4208-a578-8cdf9e9dadfb" providerId="AD" clId="Web-{2B0B37FF-3AA8-5795-E755-BAA33A73BB1D}" dt="2023-11-03T15:11:12.986" v="195"/>
          <ac:spMkLst>
            <pc:docMk/>
            <pc:sldMk cId="1754632579" sldId="375"/>
            <ac:spMk id="2" creationId="{00000000-0000-0000-0000-000000000000}"/>
          </ac:spMkLst>
        </pc:spChg>
        <pc:spChg chg="add mod">
          <ac:chgData name="Emily Barling" userId="S::eb930@canterbury.ac.uk::b736b277-bac6-4208-a578-8cdf9e9dadfb" providerId="AD" clId="Web-{2B0B37FF-3AA8-5795-E755-BAA33A73BB1D}" dt="2023-11-03T15:11:12.986" v="195"/>
          <ac:spMkLst>
            <pc:docMk/>
            <pc:sldMk cId="1754632579" sldId="375"/>
            <ac:spMk id="5" creationId="{1E9DFA22-8E94-3B4F-4FC4-06A1B67D7F8C}"/>
          </ac:spMkLst>
        </pc:spChg>
        <pc:grpChg chg="del">
          <ac:chgData name="Emily Barling" userId="S::eb930@canterbury.ac.uk::b736b277-bac6-4208-a578-8cdf9e9dadfb" providerId="AD" clId="Web-{2B0B37FF-3AA8-5795-E755-BAA33A73BB1D}" dt="2023-11-03T15:11:04.139" v="193"/>
          <ac:grpSpMkLst>
            <pc:docMk/>
            <pc:sldMk cId="1754632579" sldId="375"/>
            <ac:grpSpMk id="14" creationId="{C56BDB25-EA03-CF73-6A83-2D94ED2BDB12}"/>
          </ac:grpSpMkLst>
        </pc:grpChg>
      </pc:sldChg>
      <pc:sldChg chg="addSp delSp modSp del delAnim">
        <pc:chgData name="Emily Barling" userId="S::eb930@canterbury.ac.uk::b736b277-bac6-4208-a578-8cdf9e9dadfb" providerId="AD" clId="Web-{2B0B37FF-3AA8-5795-E755-BAA33A73BB1D}" dt="2023-11-03T15:10:43.498" v="188"/>
        <pc:sldMkLst>
          <pc:docMk/>
          <pc:sldMk cId="635426434" sldId="381"/>
        </pc:sldMkLst>
        <pc:spChg chg="del">
          <ac:chgData name="Emily Barling" userId="S::eb930@canterbury.ac.uk::b736b277-bac6-4208-a578-8cdf9e9dadfb" providerId="AD" clId="Web-{2B0B37FF-3AA8-5795-E755-BAA33A73BB1D}" dt="2023-11-03T15:10:00.951" v="183"/>
          <ac:spMkLst>
            <pc:docMk/>
            <pc:sldMk cId="635426434" sldId="381"/>
            <ac:spMk id="2" creationId="{109FC590-D19A-4874-A32A-C63AA28E4C35}"/>
          </ac:spMkLst>
        </pc:spChg>
        <pc:spChg chg="add mod">
          <ac:chgData name="Emily Barling" userId="S::eb930@canterbury.ac.uk::b736b277-bac6-4208-a578-8cdf9e9dadfb" providerId="AD" clId="Web-{2B0B37FF-3AA8-5795-E755-BAA33A73BB1D}" dt="2023-11-03T15:09:49.543" v="180"/>
          <ac:spMkLst>
            <pc:docMk/>
            <pc:sldMk cId="635426434" sldId="381"/>
            <ac:spMk id="5" creationId="{65F30F41-1717-69B9-98F0-FD8B98355C7E}"/>
          </ac:spMkLst>
        </pc:spChg>
        <pc:spChg chg="add mod">
          <ac:chgData name="Emily Barling" userId="S::eb930@canterbury.ac.uk::b736b277-bac6-4208-a578-8cdf9e9dadfb" providerId="AD" clId="Web-{2B0B37FF-3AA8-5795-E755-BAA33A73BB1D}" dt="2023-11-03T15:10:00.951" v="183"/>
          <ac:spMkLst>
            <pc:docMk/>
            <pc:sldMk cId="635426434" sldId="381"/>
            <ac:spMk id="7" creationId="{77831E84-495F-1761-8FF2-901CD66238D6}"/>
          </ac:spMkLst>
        </pc:spChg>
        <pc:picChg chg="del">
          <ac:chgData name="Emily Barling" userId="S::eb930@canterbury.ac.uk::b736b277-bac6-4208-a578-8cdf9e9dadfb" providerId="AD" clId="Web-{2B0B37FF-3AA8-5795-E755-BAA33A73BB1D}" dt="2023-11-03T15:09:49.543" v="180"/>
          <ac:picMkLst>
            <pc:docMk/>
            <pc:sldMk cId="635426434" sldId="381"/>
            <ac:picMk id="16" creationId="{CF429798-8A42-4F8E-A839-8058013DE23E}"/>
          </ac:picMkLst>
        </pc:picChg>
      </pc:sldChg>
      <pc:sldChg chg="addSp delSp modSp ord">
        <pc:chgData name="Emily Barling" userId="S::eb930@canterbury.ac.uk::b736b277-bac6-4208-a578-8cdf9e9dadfb" providerId="AD" clId="Web-{2B0B37FF-3AA8-5795-E755-BAA33A73BB1D}" dt="2023-11-03T14:55:43.104" v="14"/>
        <pc:sldMkLst>
          <pc:docMk/>
          <pc:sldMk cId="2260659611" sldId="383"/>
        </pc:sldMkLst>
        <pc:spChg chg="add mod">
          <ac:chgData name="Emily Barling" userId="S::eb930@canterbury.ac.uk::b736b277-bac6-4208-a578-8cdf9e9dadfb" providerId="AD" clId="Web-{2B0B37FF-3AA8-5795-E755-BAA33A73BB1D}" dt="2023-11-03T14:55:15.260" v="11" actId="20577"/>
          <ac:spMkLst>
            <pc:docMk/>
            <pc:sldMk cId="2260659611" sldId="383"/>
            <ac:spMk id="4" creationId="{D6375D52-1054-F573-419B-EF44A8F6BB8F}"/>
          </ac:spMkLst>
        </pc:spChg>
        <pc:spChg chg="del">
          <ac:chgData name="Emily Barling" userId="S::eb930@canterbury.ac.uk::b736b277-bac6-4208-a578-8cdf9e9dadfb" providerId="AD" clId="Web-{2B0B37FF-3AA8-5795-E755-BAA33A73BB1D}" dt="2023-11-03T14:55:23.338" v="12"/>
          <ac:spMkLst>
            <pc:docMk/>
            <pc:sldMk cId="2260659611" sldId="383"/>
            <ac:spMk id="5" creationId="{F0EB3F4E-31D9-A88C-4F5F-75BAA3F6DF11}"/>
          </ac:spMkLst>
        </pc:spChg>
        <pc:picChg chg="add mod">
          <ac:chgData name="Emily Barling" userId="S::eb930@canterbury.ac.uk::b736b277-bac6-4208-a578-8cdf9e9dadfb" providerId="AD" clId="Web-{2B0B37FF-3AA8-5795-E755-BAA33A73BB1D}" dt="2023-11-03T14:55:34.714" v="13" actId="14100"/>
          <ac:picMkLst>
            <pc:docMk/>
            <pc:sldMk cId="2260659611" sldId="383"/>
            <ac:picMk id="2" creationId="{16222845-90F0-37C1-5350-B5264FBEAB3A}"/>
          </ac:picMkLst>
        </pc:picChg>
        <pc:picChg chg="add del mod">
          <ac:chgData name="Emily Barling" userId="S::eb930@canterbury.ac.uk::b736b277-bac6-4208-a578-8cdf9e9dadfb" providerId="AD" clId="Web-{2B0B37FF-3AA8-5795-E755-BAA33A73BB1D}" dt="2023-11-03T14:54:56.431" v="8"/>
          <ac:picMkLst>
            <pc:docMk/>
            <pc:sldMk cId="2260659611" sldId="383"/>
            <ac:picMk id="3" creationId="{E83A75AE-BBC7-B42E-1407-70D1F3636AFC}"/>
          </ac:picMkLst>
        </pc:picChg>
      </pc:sldChg>
      <pc:sldChg chg="addSp delSp modSp del">
        <pc:chgData name="Emily Barling" userId="S::eb930@canterbury.ac.uk::b736b277-bac6-4208-a578-8cdf9e9dadfb" providerId="AD" clId="Web-{2B0B37FF-3AA8-5795-E755-BAA33A73BB1D}" dt="2023-11-03T15:13:52.929" v="235"/>
        <pc:sldMkLst>
          <pc:docMk/>
          <pc:sldMk cId="528437935" sldId="589"/>
        </pc:sldMkLst>
        <pc:spChg chg="del">
          <ac:chgData name="Emily Barling" userId="S::eb930@canterbury.ac.uk::b736b277-bac6-4208-a578-8cdf9e9dadfb" providerId="AD" clId="Web-{2B0B37FF-3AA8-5795-E755-BAA33A73BB1D}" dt="2023-11-03T15:12:15.689" v="208"/>
          <ac:spMkLst>
            <pc:docMk/>
            <pc:sldMk cId="528437935" sldId="589"/>
            <ac:spMk id="3" creationId="{690BFE30-2F18-4E35-AE60-320B0987CDE3}"/>
          </ac:spMkLst>
        </pc:spChg>
        <pc:spChg chg="del">
          <ac:chgData name="Emily Barling" userId="S::eb930@canterbury.ac.uk::b736b277-bac6-4208-a578-8cdf9e9dadfb" providerId="AD" clId="Web-{2B0B37FF-3AA8-5795-E755-BAA33A73BB1D}" dt="2023-11-03T15:11:45.485" v="201"/>
          <ac:spMkLst>
            <pc:docMk/>
            <pc:sldMk cId="528437935" sldId="589"/>
            <ac:spMk id="4" creationId="{CCFD0646-6E61-449E-B95F-5EC8A0396974}"/>
          </ac:spMkLst>
        </pc:spChg>
        <pc:spChg chg="del">
          <ac:chgData name="Emily Barling" userId="S::eb930@canterbury.ac.uk::b736b277-bac6-4208-a578-8cdf9e9dadfb" providerId="AD" clId="Web-{2B0B37FF-3AA8-5795-E755-BAA33A73BB1D}" dt="2023-11-03T15:11:25" v="198"/>
          <ac:spMkLst>
            <pc:docMk/>
            <pc:sldMk cId="528437935" sldId="589"/>
            <ac:spMk id="5" creationId="{00000000-0000-0000-0000-000000000000}"/>
          </ac:spMkLst>
        </pc:spChg>
        <pc:spChg chg="del">
          <ac:chgData name="Emily Barling" userId="S::eb930@canterbury.ac.uk::b736b277-bac6-4208-a578-8cdf9e9dadfb" providerId="AD" clId="Web-{2B0B37FF-3AA8-5795-E755-BAA33A73BB1D}" dt="2023-11-03T15:12:15.689" v="212"/>
          <ac:spMkLst>
            <pc:docMk/>
            <pc:sldMk cId="528437935" sldId="589"/>
            <ac:spMk id="6" creationId="{BC91EC72-4BA2-4021-8880-F586CFACA146}"/>
          </ac:spMkLst>
        </pc:spChg>
        <pc:spChg chg="add del mod">
          <ac:chgData name="Emily Barling" userId="S::eb930@canterbury.ac.uk::b736b277-bac6-4208-a578-8cdf9e9dadfb" providerId="AD" clId="Web-{2B0B37FF-3AA8-5795-E755-BAA33A73BB1D}" dt="2023-11-03T15:12:04.970" v="205"/>
          <ac:spMkLst>
            <pc:docMk/>
            <pc:sldMk cId="528437935" sldId="589"/>
            <ac:spMk id="8" creationId="{D2629E97-A7F7-7316-460D-B97F97ADB7DF}"/>
          </ac:spMkLst>
        </pc:spChg>
        <pc:spChg chg="del">
          <ac:chgData name="Emily Barling" userId="S::eb930@canterbury.ac.uk::b736b277-bac6-4208-a578-8cdf9e9dadfb" providerId="AD" clId="Web-{2B0B37FF-3AA8-5795-E755-BAA33A73BB1D}" dt="2023-11-03T15:11:52.172" v="203"/>
          <ac:spMkLst>
            <pc:docMk/>
            <pc:sldMk cId="528437935" sldId="589"/>
            <ac:spMk id="9" creationId="{5C7CFF9C-9B5B-46BE-99DE-00283C3C5D99}"/>
          </ac:spMkLst>
        </pc:spChg>
        <pc:spChg chg="del">
          <ac:chgData name="Emily Barling" userId="S::eb930@canterbury.ac.uk::b736b277-bac6-4208-a578-8cdf9e9dadfb" providerId="AD" clId="Web-{2B0B37FF-3AA8-5795-E755-BAA33A73BB1D}" dt="2023-11-03T15:12:15.689" v="214"/>
          <ac:spMkLst>
            <pc:docMk/>
            <pc:sldMk cId="528437935" sldId="589"/>
            <ac:spMk id="11" creationId="{BEB5AFC6-3C85-4502-8F76-EB8A205FAF99}"/>
          </ac:spMkLst>
        </pc:spChg>
        <pc:spChg chg="del">
          <ac:chgData name="Emily Barling" userId="S::eb930@canterbury.ac.uk::b736b277-bac6-4208-a578-8cdf9e9dadfb" providerId="AD" clId="Web-{2B0B37FF-3AA8-5795-E755-BAA33A73BB1D}" dt="2023-11-03T15:12:15.689" v="210"/>
          <ac:spMkLst>
            <pc:docMk/>
            <pc:sldMk cId="528437935" sldId="589"/>
            <ac:spMk id="14" creationId="{2DC1BC0D-FF40-4D9A-9455-621EF643D7B1}"/>
          </ac:spMkLst>
        </pc:spChg>
        <pc:spChg chg="del">
          <ac:chgData name="Emily Barling" userId="S::eb930@canterbury.ac.uk::b736b277-bac6-4208-a578-8cdf9e9dadfb" providerId="AD" clId="Web-{2B0B37FF-3AA8-5795-E755-BAA33A73BB1D}" dt="2023-11-03T15:12:15.689" v="209"/>
          <ac:spMkLst>
            <pc:docMk/>
            <pc:sldMk cId="528437935" sldId="589"/>
            <ac:spMk id="15" creationId="{82A385EB-0A57-47A0-81FA-BF1FD813681D}"/>
          </ac:spMkLst>
        </pc:spChg>
        <pc:spChg chg="del">
          <ac:chgData name="Emily Barling" userId="S::eb930@canterbury.ac.uk::b736b277-bac6-4208-a578-8cdf9e9dadfb" providerId="AD" clId="Web-{2B0B37FF-3AA8-5795-E755-BAA33A73BB1D}" dt="2023-11-03T15:12:15.689" v="216"/>
          <ac:spMkLst>
            <pc:docMk/>
            <pc:sldMk cId="528437935" sldId="589"/>
            <ac:spMk id="16" creationId="{00000000-0000-0000-0000-000000000000}"/>
          </ac:spMkLst>
        </pc:spChg>
        <pc:spChg chg="del">
          <ac:chgData name="Emily Barling" userId="S::eb930@canterbury.ac.uk::b736b277-bac6-4208-a578-8cdf9e9dadfb" providerId="AD" clId="Web-{2B0B37FF-3AA8-5795-E755-BAA33A73BB1D}" dt="2023-11-03T15:12:15.673" v="207"/>
          <ac:spMkLst>
            <pc:docMk/>
            <pc:sldMk cId="528437935" sldId="589"/>
            <ac:spMk id="17" creationId="{EF2B5CAD-A07A-46D6-AD78-A6BA047047C7}"/>
          </ac:spMkLst>
        </pc:spChg>
        <pc:spChg chg="del">
          <ac:chgData name="Emily Barling" userId="S::eb930@canterbury.ac.uk::b736b277-bac6-4208-a578-8cdf9e9dadfb" providerId="AD" clId="Web-{2B0B37FF-3AA8-5795-E755-BAA33A73BB1D}" dt="2023-11-03T15:12:15.673" v="206"/>
          <ac:spMkLst>
            <pc:docMk/>
            <pc:sldMk cId="528437935" sldId="589"/>
            <ac:spMk id="18" creationId="{E79872DD-3DD6-4147-B981-7093540FFE3B}"/>
          </ac:spMkLst>
        </pc:spChg>
        <pc:spChg chg="del">
          <ac:chgData name="Emily Barling" userId="S::eb930@canterbury.ac.uk::b736b277-bac6-4208-a578-8cdf9e9dadfb" providerId="AD" clId="Web-{2B0B37FF-3AA8-5795-E755-BAA33A73BB1D}" dt="2023-11-03T15:12:15.689" v="213"/>
          <ac:spMkLst>
            <pc:docMk/>
            <pc:sldMk cId="528437935" sldId="589"/>
            <ac:spMk id="30" creationId="{5FA69DD8-38CB-4E11-A6AA-0D90BE843C9B}"/>
          </ac:spMkLst>
        </pc:spChg>
        <pc:spChg chg="del">
          <ac:chgData name="Emily Barling" userId="S::eb930@canterbury.ac.uk::b736b277-bac6-4208-a578-8cdf9e9dadfb" providerId="AD" clId="Web-{2B0B37FF-3AA8-5795-E755-BAA33A73BB1D}" dt="2023-11-03T15:12:15.689" v="211"/>
          <ac:spMkLst>
            <pc:docMk/>
            <pc:sldMk cId="528437935" sldId="589"/>
            <ac:spMk id="33" creationId="{D0D1FDCB-E4F0-42E6-B1B6-73B56A7A52F5}"/>
          </ac:spMkLst>
        </pc:spChg>
        <pc:spChg chg="del">
          <ac:chgData name="Emily Barling" userId="S::eb930@canterbury.ac.uk::b736b277-bac6-4208-a578-8cdf9e9dadfb" providerId="AD" clId="Web-{2B0B37FF-3AA8-5795-E755-BAA33A73BB1D}" dt="2023-11-03T15:12:15.689" v="215"/>
          <ac:spMkLst>
            <pc:docMk/>
            <pc:sldMk cId="528437935" sldId="589"/>
            <ac:spMk id="41" creationId="{AD979E52-BAD9-40AF-A6FE-97D1CFD2AAE0}"/>
          </ac:spMkLst>
        </pc:spChg>
        <pc:picChg chg="del">
          <ac:chgData name="Emily Barling" userId="S::eb930@canterbury.ac.uk::b736b277-bac6-4208-a578-8cdf9e9dadfb" providerId="AD" clId="Web-{2B0B37FF-3AA8-5795-E755-BAA33A73BB1D}" dt="2023-11-03T15:11:41.407" v="200"/>
          <ac:picMkLst>
            <pc:docMk/>
            <pc:sldMk cId="528437935" sldId="589"/>
            <ac:picMk id="2" creationId="{40AFE195-BEC5-6AAC-30F2-E8D1DD810A4C}"/>
          </ac:picMkLst>
        </pc:picChg>
      </pc:sldChg>
      <pc:sldChg chg="addSp delSp modSp del">
        <pc:chgData name="Emily Barling" userId="S::eb930@canterbury.ac.uk::b736b277-bac6-4208-a578-8cdf9e9dadfb" providerId="AD" clId="Web-{2B0B37FF-3AA8-5795-E755-BAA33A73BB1D}" dt="2023-11-03T15:20:01.628" v="341"/>
        <pc:sldMkLst>
          <pc:docMk/>
          <pc:sldMk cId="3919444207" sldId="635"/>
        </pc:sldMkLst>
        <pc:spChg chg="del">
          <ac:chgData name="Emily Barling" userId="S::eb930@canterbury.ac.uk::b736b277-bac6-4208-a578-8cdf9e9dadfb" providerId="AD" clId="Web-{2B0B37FF-3AA8-5795-E755-BAA33A73BB1D}" dt="2023-11-03T15:19:51.628" v="338"/>
          <ac:spMkLst>
            <pc:docMk/>
            <pc:sldMk cId="3919444207" sldId="635"/>
            <ac:spMk id="5" creationId="{B39DAA13-8CF9-4984-A132-F556459F81C8}"/>
          </ac:spMkLst>
        </pc:spChg>
        <pc:spChg chg="add mod">
          <ac:chgData name="Emily Barling" userId="S::eb930@canterbury.ac.uk::b736b277-bac6-4208-a578-8cdf9e9dadfb" providerId="AD" clId="Web-{2B0B37FF-3AA8-5795-E755-BAA33A73BB1D}" dt="2023-11-03T15:19:51.628" v="338"/>
          <ac:spMkLst>
            <pc:docMk/>
            <pc:sldMk cId="3919444207" sldId="635"/>
            <ac:spMk id="9" creationId="{CA65D197-433B-7F5F-06A8-1902F5DF922E}"/>
          </ac:spMkLst>
        </pc:spChg>
        <pc:grpChg chg="del">
          <ac:chgData name="Emily Barling" userId="S::eb930@canterbury.ac.uk::b736b277-bac6-4208-a578-8cdf9e9dadfb" providerId="AD" clId="Web-{2B0B37FF-3AA8-5795-E755-BAA33A73BB1D}" dt="2023-11-03T15:19:51.628" v="337"/>
          <ac:grpSpMkLst>
            <pc:docMk/>
            <pc:sldMk cId="3919444207" sldId="635"/>
            <ac:grpSpMk id="7" creationId="{C0F85F32-C961-9AB9-3A53-60A78FB4225B}"/>
          </ac:grpSpMkLst>
        </pc:grpChg>
        <pc:picChg chg="del">
          <ac:chgData name="Emily Barling" userId="S::eb930@canterbury.ac.uk::b736b277-bac6-4208-a578-8cdf9e9dadfb" providerId="AD" clId="Web-{2B0B37FF-3AA8-5795-E755-BAA33A73BB1D}" dt="2023-11-03T15:19:39.534" v="336"/>
          <ac:picMkLst>
            <pc:docMk/>
            <pc:sldMk cId="3919444207" sldId="635"/>
            <ac:picMk id="3" creationId="{2FA49B67-C36D-437C-A947-B1A636D0AE55}"/>
          </ac:picMkLst>
        </pc:picChg>
      </pc:sldChg>
      <pc:sldChg chg="addSp delSp modSp del">
        <pc:chgData name="Emily Barling" userId="S::eb930@canterbury.ac.uk::b736b277-bac6-4208-a578-8cdf9e9dadfb" providerId="AD" clId="Web-{2B0B37FF-3AA8-5795-E755-BAA33A73BB1D}" dt="2023-11-03T15:15:47.025" v="270"/>
        <pc:sldMkLst>
          <pc:docMk/>
          <pc:sldMk cId="3707001590" sldId="639"/>
        </pc:sldMkLst>
        <pc:spChg chg="del">
          <ac:chgData name="Emily Barling" userId="S::eb930@canterbury.ac.uk::b736b277-bac6-4208-a578-8cdf9e9dadfb" providerId="AD" clId="Web-{2B0B37FF-3AA8-5795-E755-BAA33A73BB1D}" dt="2023-11-03T15:14:20.756" v="245"/>
          <ac:spMkLst>
            <pc:docMk/>
            <pc:sldMk cId="3707001590" sldId="639"/>
            <ac:spMk id="3" creationId="{690BFE30-2F18-4E35-AE60-320B0987CDE3}"/>
          </ac:spMkLst>
        </pc:spChg>
        <pc:spChg chg="del">
          <ac:chgData name="Emily Barling" userId="S::eb930@canterbury.ac.uk::b736b277-bac6-4208-a578-8cdf9e9dadfb" providerId="AD" clId="Web-{2B0B37FF-3AA8-5795-E755-BAA33A73BB1D}" dt="2023-11-03T15:14:20.756" v="250"/>
          <ac:spMkLst>
            <pc:docMk/>
            <pc:sldMk cId="3707001590" sldId="639"/>
            <ac:spMk id="4" creationId="{CCFD0646-6E61-449E-B95F-5EC8A0396974}"/>
          </ac:spMkLst>
        </pc:spChg>
        <pc:spChg chg="del">
          <ac:chgData name="Emily Barling" userId="S::eb930@canterbury.ac.uk::b736b277-bac6-4208-a578-8cdf9e9dadfb" providerId="AD" clId="Web-{2B0B37FF-3AA8-5795-E755-BAA33A73BB1D}" dt="2023-11-03T15:14:20.756" v="248"/>
          <ac:spMkLst>
            <pc:docMk/>
            <pc:sldMk cId="3707001590" sldId="639"/>
            <ac:spMk id="6" creationId="{BC91EC72-4BA2-4021-8880-F586CFACA146}"/>
          </ac:spMkLst>
        </pc:spChg>
        <pc:spChg chg="add mod">
          <ac:chgData name="Emily Barling" userId="S::eb930@canterbury.ac.uk::b736b277-bac6-4208-a578-8cdf9e9dadfb" providerId="AD" clId="Web-{2B0B37FF-3AA8-5795-E755-BAA33A73BB1D}" dt="2023-11-03T15:14:20.756" v="244"/>
          <ac:spMkLst>
            <pc:docMk/>
            <pc:sldMk cId="3707001590" sldId="639"/>
            <ac:spMk id="7" creationId="{693AEEC6-0911-F144-417E-ACC28BDFC868}"/>
          </ac:spMkLst>
        </pc:spChg>
        <pc:spChg chg="del">
          <ac:chgData name="Emily Barling" userId="S::eb930@canterbury.ac.uk::b736b277-bac6-4208-a578-8cdf9e9dadfb" providerId="AD" clId="Web-{2B0B37FF-3AA8-5795-E755-BAA33A73BB1D}" dt="2023-11-03T15:14:20.709" v="239"/>
          <ac:spMkLst>
            <pc:docMk/>
            <pc:sldMk cId="3707001590" sldId="639"/>
            <ac:spMk id="8" creationId="{AAB68B15-C371-4F18-862C-DE47FA2A101D}"/>
          </ac:spMkLst>
        </pc:spChg>
        <pc:spChg chg="del">
          <ac:chgData name="Emily Barling" userId="S::eb930@canterbury.ac.uk::b736b277-bac6-4208-a578-8cdf9e9dadfb" providerId="AD" clId="Web-{2B0B37FF-3AA8-5795-E755-BAA33A73BB1D}" dt="2023-11-03T15:14:20.756" v="251"/>
          <ac:spMkLst>
            <pc:docMk/>
            <pc:sldMk cId="3707001590" sldId="639"/>
            <ac:spMk id="11" creationId="{BEB5AFC6-3C85-4502-8F76-EB8A205FAF99}"/>
          </ac:spMkLst>
        </pc:spChg>
        <pc:spChg chg="del">
          <ac:chgData name="Emily Barling" userId="S::eb930@canterbury.ac.uk::b736b277-bac6-4208-a578-8cdf9e9dadfb" providerId="AD" clId="Web-{2B0B37FF-3AA8-5795-E755-BAA33A73BB1D}" dt="2023-11-03T15:14:20.756" v="246"/>
          <ac:spMkLst>
            <pc:docMk/>
            <pc:sldMk cId="3707001590" sldId="639"/>
            <ac:spMk id="14" creationId="{2DC1BC0D-FF40-4D9A-9455-621EF643D7B1}"/>
          </ac:spMkLst>
        </pc:spChg>
        <pc:spChg chg="del">
          <ac:chgData name="Emily Barling" userId="S::eb930@canterbury.ac.uk::b736b277-bac6-4208-a578-8cdf9e9dadfb" providerId="AD" clId="Web-{2B0B37FF-3AA8-5795-E755-BAA33A73BB1D}" dt="2023-11-03T15:14:20.756" v="253"/>
          <ac:spMkLst>
            <pc:docMk/>
            <pc:sldMk cId="3707001590" sldId="639"/>
            <ac:spMk id="16" creationId="{00000000-0000-0000-0000-000000000000}"/>
          </ac:spMkLst>
        </pc:spChg>
        <pc:spChg chg="del">
          <ac:chgData name="Emily Barling" userId="S::eb930@canterbury.ac.uk::b736b277-bac6-4208-a578-8cdf9e9dadfb" providerId="AD" clId="Web-{2B0B37FF-3AA8-5795-E755-BAA33A73BB1D}" dt="2023-11-03T15:14:20.756" v="244"/>
          <ac:spMkLst>
            <pc:docMk/>
            <pc:sldMk cId="3707001590" sldId="639"/>
            <ac:spMk id="20" creationId="{05178CC1-83C9-4CB4-BCA5-31BB1A7DD9DE}"/>
          </ac:spMkLst>
        </pc:spChg>
        <pc:spChg chg="del">
          <ac:chgData name="Emily Barling" userId="S::eb930@canterbury.ac.uk::b736b277-bac6-4208-a578-8cdf9e9dadfb" providerId="AD" clId="Web-{2B0B37FF-3AA8-5795-E755-BAA33A73BB1D}" dt="2023-11-03T15:14:20.709" v="243"/>
          <ac:spMkLst>
            <pc:docMk/>
            <pc:sldMk cId="3707001590" sldId="639"/>
            <ac:spMk id="21" creationId="{67D4B6FD-5517-4184-AF29-9EDD32D44530}"/>
          </ac:spMkLst>
        </pc:spChg>
        <pc:spChg chg="del">
          <ac:chgData name="Emily Barling" userId="S::eb930@canterbury.ac.uk::b736b277-bac6-4208-a578-8cdf9e9dadfb" providerId="AD" clId="Web-{2B0B37FF-3AA8-5795-E755-BAA33A73BB1D}" dt="2023-11-03T15:14:20.709" v="242"/>
          <ac:spMkLst>
            <pc:docMk/>
            <pc:sldMk cId="3707001590" sldId="639"/>
            <ac:spMk id="22" creationId="{D5B60A80-083C-41CC-BB92-3516066FA584}"/>
          </ac:spMkLst>
        </pc:spChg>
        <pc:spChg chg="del">
          <ac:chgData name="Emily Barling" userId="S::eb930@canterbury.ac.uk::b736b277-bac6-4208-a578-8cdf9e9dadfb" providerId="AD" clId="Web-{2B0B37FF-3AA8-5795-E755-BAA33A73BB1D}" dt="2023-11-03T15:14:20.709" v="241"/>
          <ac:spMkLst>
            <pc:docMk/>
            <pc:sldMk cId="3707001590" sldId="639"/>
            <ac:spMk id="23" creationId="{D9DB9A85-8DBD-4EB1-B6D3-E5913FC8F2C0}"/>
          </ac:spMkLst>
        </pc:spChg>
        <pc:spChg chg="del">
          <ac:chgData name="Emily Barling" userId="S::eb930@canterbury.ac.uk::b736b277-bac6-4208-a578-8cdf9e9dadfb" providerId="AD" clId="Web-{2B0B37FF-3AA8-5795-E755-BAA33A73BB1D}" dt="2023-11-03T15:14:20.709" v="240"/>
          <ac:spMkLst>
            <pc:docMk/>
            <pc:sldMk cId="3707001590" sldId="639"/>
            <ac:spMk id="24" creationId="{97339576-962F-44E0-852C-0720FD210CD8}"/>
          </ac:spMkLst>
        </pc:spChg>
        <pc:spChg chg="del">
          <ac:chgData name="Emily Barling" userId="S::eb930@canterbury.ac.uk::b736b277-bac6-4208-a578-8cdf9e9dadfb" providerId="AD" clId="Web-{2B0B37FF-3AA8-5795-E755-BAA33A73BB1D}" dt="2023-11-03T15:14:20.756" v="249"/>
          <ac:spMkLst>
            <pc:docMk/>
            <pc:sldMk cId="3707001590" sldId="639"/>
            <ac:spMk id="30" creationId="{5FA69DD8-38CB-4E11-A6AA-0D90BE843C9B}"/>
          </ac:spMkLst>
        </pc:spChg>
        <pc:spChg chg="del">
          <ac:chgData name="Emily Barling" userId="S::eb930@canterbury.ac.uk::b736b277-bac6-4208-a578-8cdf9e9dadfb" providerId="AD" clId="Web-{2B0B37FF-3AA8-5795-E755-BAA33A73BB1D}" dt="2023-11-03T15:14:20.756" v="247"/>
          <ac:spMkLst>
            <pc:docMk/>
            <pc:sldMk cId="3707001590" sldId="639"/>
            <ac:spMk id="33" creationId="{D0D1FDCB-E4F0-42E6-B1B6-73B56A7A52F5}"/>
          </ac:spMkLst>
        </pc:spChg>
        <pc:spChg chg="del">
          <ac:chgData name="Emily Barling" userId="S::eb930@canterbury.ac.uk::b736b277-bac6-4208-a578-8cdf9e9dadfb" providerId="AD" clId="Web-{2B0B37FF-3AA8-5795-E755-BAA33A73BB1D}" dt="2023-11-03T15:14:20.756" v="252"/>
          <ac:spMkLst>
            <pc:docMk/>
            <pc:sldMk cId="3707001590" sldId="639"/>
            <ac:spMk id="41" creationId="{AD979E52-BAD9-40AF-A6FE-97D1CFD2AAE0}"/>
          </ac:spMkLst>
        </pc:spChg>
        <pc:picChg chg="del">
          <ac:chgData name="Emily Barling" userId="S::eb930@canterbury.ac.uk::b736b277-bac6-4208-a578-8cdf9e9dadfb" providerId="AD" clId="Web-{2B0B37FF-3AA8-5795-E755-BAA33A73BB1D}" dt="2023-11-03T15:14:20.709" v="238"/>
          <ac:picMkLst>
            <pc:docMk/>
            <pc:sldMk cId="3707001590" sldId="639"/>
            <ac:picMk id="2" creationId="{05325334-4922-68EB-F68C-849576104A42}"/>
          </ac:picMkLst>
        </pc:picChg>
      </pc:sldChg>
      <pc:sldChg chg="addSp delSp modSp del">
        <pc:chgData name="Emily Barling" userId="S::eb930@canterbury.ac.uk::b736b277-bac6-4208-a578-8cdf9e9dadfb" providerId="AD" clId="Web-{2B0B37FF-3AA8-5795-E755-BAA33A73BB1D}" dt="2023-11-03T15:16:44.152" v="286"/>
        <pc:sldMkLst>
          <pc:docMk/>
          <pc:sldMk cId="2432650850" sldId="640"/>
        </pc:sldMkLst>
        <pc:spChg chg="del">
          <ac:chgData name="Emily Barling" userId="S::eb930@canterbury.ac.uk::b736b277-bac6-4208-a578-8cdf9e9dadfb" providerId="AD" clId="Web-{2B0B37FF-3AA8-5795-E755-BAA33A73BB1D}" dt="2023-11-03T15:15:56.166" v="277"/>
          <ac:spMkLst>
            <pc:docMk/>
            <pc:sldMk cId="2432650850" sldId="640"/>
            <ac:spMk id="2" creationId="{3A9938DB-69E6-33CE-73AD-CAC52B15F631}"/>
          </ac:spMkLst>
        </pc:spChg>
        <pc:spChg chg="del">
          <ac:chgData name="Emily Barling" userId="S::eb930@canterbury.ac.uk::b736b277-bac6-4208-a578-8cdf9e9dadfb" providerId="AD" clId="Web-{2B0B37FF-3AA8-5795-E755-BAA33A73BB1D}" dt="2023-11-03T15:15:56.166" v="272"/>
          <ac:spMkLst>
            <pc:docMk/>
            <pc:sldMk cId="2432650850" sldId="640"/>
            <ac:spMk id="3" creationId="{C7A5B57C-88E3-B128-1E6F-A710A5524B56}"/>
          </ac:spMkLst>
        </pc:spChg>
        <pc:spChg chg="del">
          <ac:chgData name="Emily Barling" userId="S::eb930@canterbury.ac.uk::b736b277-bac6-4208-a578-8cdf9e9dadfb" providerId="AD" clId="Web-{2B0B37FF-3AA8-5795-E755-BAA33A73BB1D}" dt="2023-11-03T15:15:56.166" v="276"/>
          <ac:spMkLst>
            <pc:docMk/>
            <pc:sldMk cId="2432650850" sldId="640"/>
            <ac:spMk id="4" creationId="{FD6CFFC4-E955-1E28-3851-7D9BB6AA28B1}"/>
          </ac:spMkLst>
        </pc:spChg>
        <pc:spChg chg="del">
          <ac:chgData name="Emily Barling" userId="S::eb930@canterbury.ac.uk::b736b277-bac6-4208-a578-8cdf9e9dadfb" providerId="AD" clId="Web-{2B0B37FF-3AA8-5795-E755-BAA33A73BB1D}" dt="2023-11-03T15:15:56.166" v="274"/>
          <ac:spMkLst>
            <pc:docMk/>
            <pc:sldMk cId="2432650850" sldId="640"/>
            <ac:spMk id="5" creationId="{7D982E8A-7B17-AD0A-3B16-E8EAEDFB4733}"/>
          </ac:spMkLst>
        </pc:spChg>
        <pc:spChg chg="del">
          <ac:chgData name="Emily Barling" userId="S::eb930@canterbury.ac.uk::b736b277-bac6-4208-a578-8cdf9e9dadfb" providerId="AD" clId="Web-{2B0B37FF-3AA8-5795-E755-BAA33A73BB1D}" dt="2023-11-03T15:15:56.166" v="275"/>
          <ac:spMkLst>
            <pc:docMk/>
            <pc:sldMk cId="2432650850" sldId="640"/>
            <ac:spMk id="6" creationId="{2923B43E-4732-992A-2104-422A1E54BF14}"/>
          </ac:spMkLst>
        </pc:spChg>
        <pc:spChg chg="del">
          <ac:chgData name="Emily Barling" userId="S::eb930@canterbury.ac.uk::b736b277-bac6-4208-a578-8cdf9e9dadfb" providerId="AD" clId="Web-{2B0B37FF-3AA8-5795-E755-BAA33A73BB1D}" dt="2023-11-03T15:15:56.166" v="273"/>
          <ac:spMkLst>
            <pc:docMk/>
            <pc:sldMk cId="2432650850" sldId="640"/>
            <ac:spMk id="7" creationId="{1BD4CE2E-6D10-9748-6E37-13E486564E44}"/>
          </ac:spMkLst>
        </pc:spChg>
        <pc:spChg chg="add mod">
          <ac:chgData name="Emily Barling" userId="S::eb930@canterbury.ac.uk::b736b277-bac6-4208-a578-8cdf9e9dadfb" providerId="AD" clId="Web-{2B0B37FF-3AA8-5795-E755-BAA33A73BB1D}" dt="2023-11-03T15:15:56.166" v="277"/>
          <ac:spMkLst>
            <pc:docMk/>
            <pc:sldMk cId="2432650850" sldId="640"/>
            <ac:spMk id="10" creationId="{02FC12EE-8D9E-C842-9D70-6C3C0114066A}"/>
          </ac:spMkLst>
        </pc:spChg>
        <pc:picChg chg="del">
          <ac:chgData name="Emily Barling" userId="S::eb930@canterbury.ac.uk::b736b277-bac6-4208-a578-8cdf9e9dadfb" providerId="AD" clId="Web-{2B0B37FF-3AA8-5795-E755-BAA33A73BB1D}" dt="2023-11-03T15:15:52.713" v="271"/>
          <ac:picMkLst>
            <pc:docMk/>
            <pc:sldMk cId="2432650850" sldId="640"/>
            <ac:picMk id="8" creationId="{CE2D7769-0D03-E0DC-3988-A70484098663}"/>
          </ac:picMkLst>
        </pc:picChg>
      </pc:sldChg>
      <pc:sldChg chg="addSp delSp modSp del">
        <pc:chgData name="Emily Barling" userId="S::eb930@canterbury.ac.uk::b736b277-bac6-4208-a578-8cdf9e9dadfb" providerId="AD" clId="Web-{2B0B37FF-3AA8-5795-E755-BAA33A73BB1D}" dt="2023-11-03T15:17:14.575" v="291"/>
        <pc:sldMkLst>
          <pc:docMk/>
          <pc:sldMk cId="893815133" sldId="641"/>
        </pc:sldMkLst>
        <pc:spChg chg="del">
          <ac:chgData name="Emily Barling" userId="S::eb930@canterbury.ac.uk::b736b277-bac6-4208-a578-8cdf9e9dadfb" providerId="AD" clId="Web-{2B0B37FF-3AA8-5795-E755-BAA33A73BB1D}" dt="2023-11-03T15:17:04.403" v="289"/>
          <ac:spMkLst>
            <pc:docMk/>
            <pc:sldMk cId="893815133" sldId="641"/>
            <ac:spMk id="2" creationId="{00000000-0000-0000-0000-000000000000}"/>
          </ac:spMkLst>
        </pc:spChg>
        <pc:spChg chg="add mod">
          <ac:chgData name="Emily Barling" userId="S::eb930@canterbury.ac.uk::b736b277-bac6-4208-a578-8cdf9e9dadfb" providerId="AD" clId="Web-{2B0B37FF-3AA8-5795-E755-BAA33A73BB1D}" dt="2023-11-03T15:17:04.403" v="289"/>
          <ac:spMkLst>
            <pc:docMk/>
            <pc:sldMk cId="893815133" sldId="641"/>
            <ac:spMk id="5" creationId="{F2029248-C7EB-ED12-9E44-F5D51D1265C6}"/>
          </ac:spMkLst>
        </pc:spChg>
        <pc:grpChg chg="del">
          <ac:chgData name="Emily Barling" userId="S::eb930@canterbury.ac.uk::b736b277-bac6-4208-a578-8cdf9e9dadfb" providerId="AD" clId="Web-{2B0B37FF-3AA8-5795-E755-BAA33A73BB1D}" dt="2023-11-03T15:17:04.387" v="288"/>
          <ac:grpSpMkLst>
            <pc:docMk/>
            <pc:sldMk cId="893815133" sldId="641"/>
            <ac:grpSpMk id="14" creationId="{C56BDB25-EA03-CF73-6A83-2D94ED2BDB12}"/>
          </ac:grpSpMkLst>
        </pc:grpChg>
        <pc:picChg chg="del">
          <ac:chgData name="Emily Barling" userId="S::eb930@canterbury.ac.uk::b736b277-bac6-4208-a578-8cdf9e9dadfb" providerId="AD" clId="Web-{2B0B37FF-3AA8-5795-E755-BAA33A73BB1D}" dt="2023-11-03T15:16:48.402" v="287"/>
          <ac:picMkLst>
            <pc:docMk/>
            <pc:sldMk cId="893815133" sldId="641"/>
            <ac:picMk id="3" creationId="{3CA462DF-B2A1-527C-559C-13E8A497864C}"/>
          </ac:picMkLst>
        </pc:picChg>
      </pc:sldChg>
      <pc:sldChg chg="addSp delSp modSp del">
        <pc:chgData name="Emily Barling" userId="S::eb930@canterbury.ac.uk::b736b277-bac6-4208-a578-8cdf9e9dadfb" providerId="AD" clId="Web-{2B0B37FF-3AA8-5795-E755-BAA33A73BB1D}" dt="2023-11-03T15:19:11.689" v="327"/>
        <pc:sldMkLst>
          <pc:docMk/>
          <pc:sldMk cId="1888485511" sldId="642"/>
        </pc:sldMkLst>
        <pc:spChg chg="add mod">
          <ac:chgData name="Emily Barling" userId="S::eb930@canterbury.ac.uk::b736b277-bac6-4208-a578-8cdf9e9dadfb" providerId="AD" clId="Web-{2B0B37FF-3AA8-5795-E755-BAA33A73BB1D}" dt="2023-11-03T15:17:41.154" v="308"/>
          <ac:spMkLst>
            <pc:docMk/>
            <pc:sldMk cId="1888485511" sldId="642"/>
            <ac:spMk id="3" creationId="{93616A0C-9BA0-B650-08E2-DFD4DAA444BB}"/>
          </ac:spMkLst>
        </pc:spChg>
        <pc:spChg chg="del">
          <ac:chgData name="Emily Barling" userId="S::eb930@canterbury.ac.uk::b736b277-bac6-4208-a578-8cdf9e9dadfb" providerId="AD" clId="Web-{2B0B37FF-3AA8-5795-E755-BAA33A73BB1D}" dt="2023-11-03T15:17:41.154" v="312"/>
          <ac:spMkLst>
            <pc:docMk/>
            <pc:sldMk cId="1888485511" sldId="642"/>
            <ac:spMk id="4" creationId="{E661AE59-7671-E2A6-9CE6-58FA13C9E8C0}"/>
          </ac:spMkLst>
        </pc:spChg>
        <pc:spChg chg="del">
          <ac:chgData name="Emily Barling" userId="S::eb930@canterbury.ac.uk::b736b277-bac6-4208-a578-8cdf9e9dadfb" providerId="AD" clId="Web-{2B0B37FF-3AA8-5795-E755-BAA33A73BB1D}" dt="2023-11-03T15:17:41.154" v="311"/>
          <ac:spMkLst>
            <pc:docMk/>
            <pc:sldMk cId="1888485511" sldId="642"/>
            <ac:spMk id="5" creationId="{15EE1DED-DF38-D768-114F-D4EF0D5FD5DE}"/>
          </ac:spMkLst>
        </pc:spChg>
        <pc:spChg chg="del">
          <ac:chgData name="Emily Barling" userId="S::eb930@canterbury.ac.uk::b736b277-bac6-4208-a578-8cdf9e9dadfb" providerId="AD" clId="Web-{2B0B37FF-3AA8-5795-E755-BAA33A73BB1D}" dt="2023-11-03T15:17:41.154" v="310"/>
          <ac:spMkLst>
            <pc:docMk/>
            <pc:sldMk cId="1888485511" sldId="642"/>
            <ac:spMk id="6" creationId="{7E0E85EA-73EA-B1A3-239B-4D23E5B9E007}"/>
          </ac:spMkLst>
        </pc:spChg>
        <pc:spChg chg="del">
          <ac:chgData name="Emily Barling" userId="S::eb930@canterbury.ac.uk::b736b277-bac6-4208-a578-8cdf9e9dadfb" providerId="AD" clId="Web-{2B0B37FF-3AA8-5795-E755-BAA33A73BB1D}" dt="2023-11-03T15:17:41.154" v="309"/>
          <ac:spMkLst>
            <pc:docMk/>
            <pc:sldMk cId="1888485511" sldId="642"/>
            <ac:spMk id="7" creationId="{8795D690-16AD-AB51-CCAD-FD604907EC46}"/>
          </ac:spMkLst>
        </pc:spChg>
        <pc:spChg chg="del">
          <ac:chgData name="Emily Barling" userId="S::eb930@canterbury.ac.uk::b736b277-bac6-4208-a578-8cdf9e9dadfb" providerId="AD" clId="Web-{2B0B37FF-3AA8-5795-E755-BAA33A73BB1D}" dt="2023-11-03T15:17:41.154" v="308"/>
          <ac:spMkLst>
            <pc:docMk/>
            <pc:sldMk cId="1888485511" sldId="642"/>
            <ac:spMk id="8" creationId="{44CCA724-70CE-E425-DFC8-B7186211128B}"/>
          </ac:spMkLst>
        </pc:spChg>
        <pc:spChg chg="del">
          <ac:chgData name="Emily Barling" userId="S::eb930@canterbury.ac.uk::b736b277-bac6-4208-a578-8cdf9e9dadfb" providerId="AD" clId="Web-{2B0B37FF-3AA8-5795-E755-BAA33A73BB1D}" dt="2023-11-03T15:17:41.139" v="307"/>
          <ac:spMkLst>
            <pc:docMk/>
            <pc:sldMk cId="1888485511" sldId="642"/>
            <ac:spMk id="9" creationId="{C7F0F694-D094-AA39-473C-6374D0A97FDA}"/>
          </ac:spMkLst>
        </pc:spChg>
        <pc:spChg chg="del">
          <ac:chgData name="Emily Barling" userId="S::eb930@canterbury.ac.uk::b736b277-bac6-4208-a578-8cdf9e9dadfb" providerId="AD" clId="Web-{2B0B37FF-3AA8-5795-E755-BAA33A73BB1D}" dt="2023-11-03T15:17:41.139" v="306"/>
          <ac:spMkLst>
            <pc:docMk/>
            <pc:sldMk cId="1888485511" sldId="642"/>
            <ac:spMk id="10" creationId="{B334C0D5-D0D2-E971-4417-483A861D81FE}"/>
          </ac:spMkLst>
        </pc:spChg>
        <pc:spChg chg="del">
          <ac:chgData name="Emily Barling" userId="S::eb930@canterbury.ac.uk::b736b277-bac6-4208-a578-8cdf9e9dadfb" providerId="AD" clId="Web-{2B0B37FF-3AA8-5795-E755-BAA33A73BB1D}" dt="2023-11-03T15:17:41.139" v="305"/>
          <ac:spMkLst>
            <pc:docMk/>
            <pc:sldMk cId="1888485511" sldId="642"/>
            <ac:spMk id="11" creationId="{9DDC345A-8BB7-F867-0C44-5B0A6043F2D9}"/>
          </ac:spMkLst>
        </pc:spChg>
        <pc:spChg chg="del">
          <ac:chgData name="Emily Barling" userId="S::eb930@canterbury.ac.uk::b736b277-bac6-4208-a578-8cdf9e9dadfb" providerId="AD" clId="Web-{2B0B37FF-3AA8-5795-E755-BAA33A73BB1D}" dt="2023-11-03T15:17:41.139" v="304"/>
          <ac:spMkLst>
            <pc:docMk/>
            <pc:sldMk cId="1888485511" sldId="642"/>
            <ac:spMk id="12" creationId="{6A6668B4-EA40-8165-FADB-76AD29D4C7DE}"/>
          </ac:spMkLst>
        </pc:spChg>
        <pc:spChg chg="del">
          <ac:chgData name="Emily Barling" userId="S::eb930@canterbury.ac.uk::b736b277-bac6-4208-a578-8cdf9e9dadfb" providerId="AD" clId="Web-{2B0B37FF-3AA8-5795-E755-BAA33A73BB1D}" dt="2023-11-03T15:17:41.139" v="303"/>
          <ac:spMkLst>
            <pc:docMk/>
            <pc:sldMk cId="1888485511" sldId="642"/>
            <ac:spMk id="13" creationId="{CE7C367E-775B-2704-A479-4F51F351C402}"/>
          </ac:spMkLst>
        </pc:spChg>
        <pc:spChg chg="del">
          <ac:chgData name="Emily Barling" userId="S::eb930@canterbury.ac.uk::b736b277-bac6-4208-a578-8cdf9e9dadfb" providerId="AD" clId="Web-{2B0B37FF-3AA8-5795-E755-BAA33A73BB1D}" dt="2023-11-03T15:17:41.139" v="302"/>
          <ac:spMkLst>
            <pc:docMk/>
            <pc:sldMk cId="1888485511" sldId="642"/>
            <ac:spMk id="14" creationId="{F7865953-8A5D-9304-47F2-FA442FAD8FAE}"/>
          </ac:spMkLst>
        </pc:spChg>
        <pc:spChg chg="del">
          <ac:chgData name="Emily Barling" userId="S::eb930@canterbury.ac.uk::b736b277-bac6-4208-a578-8cdf9e9dadfb" providerId="AD" clId="Web-{2B0B37FF-3AA8-5795-E755-BAA33A73BB1D}" dt="2023-11-03T15:17:41.139" v="301"/>
          <ac:spMkLst>
            <pc:docMk/>
            <pc:sldMk cId="1888485511" sldId="642"/>
            <ac:spMk id="15" creationId="{4E46125D-C7E1-DF9B-2983-16733AF2D190}"/>
          </ac:spMkLst>
        </pc:spChg>
        <pc:spChg chg="del">
          <ac:chgData name="Emily Barling" userId="S::eb930@canterbury.ac.uk::b736b277-bac6-4208-a578-8cdf9e9dadfb" providerId="AD" clId="Web-{2B0B37FF-3AA8-5795-E755-BAA33A73BB1D}" dt="2023-11-03T15:17:41.139" v="300"/>
          <ac:spMkLst>
            <pc:docMk/>
            <pc:sldMk cId="1888485511" sldId="642"/>
            <ac:spMk id="16" creationId="{5398C26F-68AC-A37C-388E-0A60ABC70A85}"/>
          </ac:spMkLst>
        </pc:spChg>
        <pc:spChg chg="del">
          <ac:chgData name="Emily Barling" userId="S::eb930@canterbury.ac.uk::b736b277-bac6-4208-a578-8cdf9e9dadfb" providerId="AD" clId="Web-{2B0B37FF-3AA8-5795-E755-BAA33A73BB1D}" dt="2023-11-03T15:17:41.139" v="299"/>
          <ac:spMkLst>
            <pc:docMk/>
            <pc:sldMk cId="1888485511" sldId="642"/>
            <ac:spMk id="17" creationId="{18FA8C13-EC12-88A0-DC5C-ACFDB228D085}"/>
          </ac:spMkLst>
        </pc:spChg>
        <pc:spChg chg="del">
          <ac:chgData name="Emily Barling" userId="S::eb930@canterbury.ac.uk::b736b277-bac6-4208-a578-8cdf9e9dadfb" providerId="AD" clId="Web-{2B0B37FF-3AA8-5795-E755-BAA33A73BB1D}" dt="2023-11-03T15:17:41.139" v="298"/>
          <ac:spMkLst>
            <pc:docMk/>
            <pc:sldMk cId="1888485511" sldId="642"/>
            <ac:spMk id="18" creationId="{F4336998-A343-79E1-9917-1C2C1041FB7E}"/>
          </ac:spMkLst>
        </pc:spChg>
        <pc:spChg chg="del">
          <ac:chgData name="Emily Barling" userId="S::eb930@canterbury.ac.uk::b736b277-bac6-4208-a578-8cdf9e9dadfb" providerId="AD" clId="Web-{2B0B37FF-3AA8-5795-E755-BAA33A73BB1D}" dt="2023-11-03T15:17:41.139" v="297"/>
          <ac:spMkLst>
            <pc:docMk/>
            <pc:sldMk cId="1888485511" sldId="642"/>
            <ac:spMk id="19" creationId="{9011A90E-21A5-1109-C6F3-59E2076F71E1}"/>
          </ac:spMkLst>
        </pc:spChg>
        <pc:picChg chg="del">
          <ac:chgData name="Emily Barling" userId="S::eb930@canterbury.ac.uk::b736b277-bac6-4208-a578-8cdf9e9dadfb" providerId="AD" clId="Web-{2B0B37FF-3AA8-5795-E755-BAA33A73BB1D}" dt="2023-11-03T15:17:37.904" v="296"/>
          <ac:picMkLst>
            <pc:docMk/>
            <pc:sldMk cId="1888485511" sldId="642"/>
            <ac:picMk id="20" creationId="{AFE051C7-1A56-4FE3-9AED-F49C8CFCCEB9}"/>
          </ac:picMkLst>
        </pc:picChg>
      </pc:sldChg>
      <pc:sldChg chg="addSp delSp modSp del">
        <pc:chgData name="Emily Barling" userId="S::eb930@canterbury.ac.uk::b736b277-bac6-4208-a578-8cdf9e9dadfb" providerId="AD" clId="Web-{2B0B37FF-3AA8-5795-E755-BAA33A73BB1D}" dt="2023-11-03T15:19:34.362" v="335"/>
        <pc:sldMkLst>
          <pc:docMk/>
          <pc:sldMk cId="1981797269" sldId="643"/>
        </pc:sldMkLst>
        <pc:spChg chg="del">
          <ac:chgData name="Emily Barling" userId="S::eb930@canterbury.ac.uk::b736b277-bac6-4208-a578-8cdf9e9dadfb" providerId="AD" clId="Web-{2B0B37FF-3AA8-5795-E755-BAA33A73BB1D}" dt="2023-11-03T15:19:29.346" v="333"/>
          <ac:spMkLst>
            <pc:docMk/>
            <pc:sldMk cId="1981797269" sldId="643"/>
            <ac:spMk id="2" creationId="{3A9938DB-69E6-33CE-73AD-CAC52B15F631}"/>
          </ac:spMkLst>
        </pc:spChg>
        <pc:spChg chg="del">
          <ac:chgData name="Emily Barling" userId="S::eb930@canterbury.ac.uk::b736b277-bac6-4208-a578-8cdf9e9dadfb" providerId="AD" clId="Web-{2B0B37FF-3AA8-5795-E755-BAA33A73BB1D}" dt="2023-11-03T15:19:29.346" v="330"/>
          <ac:spMkLst>
            <pc:docMk/>
            <pc:sldMk cId="1981797269" sldId="643"/>
            <ac:spMk id="3" creationId="{C7A5B57C-88E3-B128-1E6F-A710A5524B56}"/>
          </ac:spMkLst>
        </pc:spChg>
        <pc:spChg chg="del">
          <ac:chgData name="Emily Barling" userId="S::eb930@canterbury.ac.uk::b736b277-bac6-4208-a578-8cdf9e9dadfb" providerId="AD" clId="Web-{2B0B37FF-3AA8-5795-E755-BAA33A73BB1D}" dt="2023-11-03T15:19:29.346" v="332"/>
          <ac:spMkLst>
            <pc:docMk/>
            <pc:sldMk cId="1981797269" sldId="643"/>
            <ac:spMk id="4" creationId="{FD6CFFC4-E955-1E28-3851-7D9BB6AA28B1}"/>
          </ac:spMkLst>
        </pc:spChg>
        <pc:spChg chg="add mod">
          <ac:chgData name="Emily Barling" userId="S::eb930@canterbury.ac.uk::b736b277-bac6-4208-a578-8cdf9e9dadfb" providerId="AD" clId="Web-{2B0B37FF-3AA8-5795-E755-BAA33A73BB1D}" dt="2023-11-03T15:19:29.346" v="333"/>
          <ac:spMkLst>
            <pc:docMk/>
            <pc:sldMk cId="1981797269" sldId="643"/>
            <ac:spMk id="6" creationId="{9630550C-6A02-B9D2-DB32-EE036FC23064}"/>
          </ac:spMkLst>
        </pc:spChg>
        <pc:spChg chg="del">
          <ac:chgData name="Emily Barling" userId="S::eb930@canterbury.ac.uk::b736b277-bac6-4208-a578-8cdf9e9dadfb" providerId="AD" clId="Web-{2B0B37FF-3AA8-5795-E755-BAA33A73BB1D}" dt="2023-11-03T15:19:29.346" v="331"/>
          <ac:spMkLst>
            <pc:docMk/>
            <pc:sldMk cId="1981797269" sldId="643"/>
            <ac:spMk id="7" creationId="{1BD4CE2E-6D10-9748-6E37-13E486564E44}"/>
          </ac:spMkLst>
        </pc:spChg>
        <pc:picChg chg="del">
          <ac:chgData name="Emily Barling" userId="S::eb930@canterbury.ac.uk::b736b277-bac6-4208-a578-8cdf9e9dadfb" providerId="AD" clId="Web-{2B0B37FF-3AA8-5795-E755-BAA33A73BB1D}" dt="2023-11-03T15:19:13.939" v="328"/>
          <ac:picMkLst>
            <pc:docMk/>
            <pc:sldMk cId="1981797269" sldId="643"/>
            <ac:picMk id="8" creationId="{CE2D7769-0D03-E0DC-3988-A70484098663}"/>
          </ac:picMkLst>
        </pc:picChg>
      </pc:sldChg>
      <pc:sldChg chg="addSp delSp modSp del delAnim">
        <pc:chgData name="Emily Barling" userId="S::eb930@canterbury.ac.uk::b736b277-bac6-4208-a578-8cdf9e9dadfb" providerId="AD" clId="Web-{2B0B37FF-3AA8-5795-E755-BAA33A73BB1D}" dt="2023-11-03T15:07:07.865" v="135"/>
        <pc:sldMkLst>
          <pc:docMk/>
          <pc:sldMk cId="1920326191" sldId="645"/>
        </pc:sldMkLst>
        <pc:spChg chg="del">
          <ac:chgData name="Emily Barling" userId="S::eb930@canterbury.ac.uk::b736b277-bac6-4208-a578-8cdf9e9dadfb" providerId="AD" clId="Web-{2B0B37FF-3AA8-5795-E755-BAA33A73BB1D}" dt="2023-11-03T15:06:58.380" v="132"/>
          <ac:spMkLst>
            <pc:docMk/>
            <pc:sldMk cId="1920326191" sldId="645"/>
            <ac:spMk id="2" creationId="{109FC590-D19A-4874-A32A-C63AA28E4C35}"/>
          </ac:spMkLst>
        </pc:spChg>
        <pc:spChg chg="add mod">
          <ac:chgData name="Emily Barling" userId="S::eb930@canterbury.ac.uk::b736b277-bac6-4208-a578-8cdf9e9dadfb" providerId="AD" clId="Web-{2B0B37FF-3AA8-5795-E755-BAA33A73BB1D}" dt="2023-11-03T15:06:58.380" v="132"/>
          <ac:spMkLst>
            <pc:docMk/>
            <pc:sldMk cId="1920326191" sldId="645"/>
            <ac:spMk id="5" creationId="{F6A7F8C6-C367-54F1-FBC0-BE80EAA957D7}"/>
          </ac:spMkLst>
        </pc:spChg>
      </pc:sldChg>
      <pc:sldChg chg="addSp delSp modSp">
        <pc:chgData name="Emily Barling" userId="S::eb930@canterbury.ac.uk::b736b277-bac6-4208-a578-8cdf9e9dadfb" providerId="AD" clId="Web-{2B0B37FF-3AA8-5795-E755-BAA33A73BB1D}" dt="2023-11-03T15:33:36.644" v="433"/>
        <pc:sldMkLst>
          <pc:docMk/>
          <pc:sldMk cId="3608646772" sldId="647"/>
        </pc:sldMkLst>
        <pc:spChg chg="add">
          <ac:chgData name="Emily Barling" userId="S::eb930@canterbury.ac.uk::b736b277-bac6-4208-a578-8cdf9e9dadfb" providerId="AD" clId="Web-{2B0B37FF-3AA8-5795-E755-BAA33A73BB1D}" dt="2023-11-03T14:56:22.387" v="22"/>
          <ac:spMkLst>
            <pc:docMk/>
            <pc:sldMk cId="3608646772" sldId="647"/>
            <ac:spMk id="4" creationId="{63376C5A-B2E2-FE81-BE11-5FC8FCE2DD47}"/>
          </ac:spMkLst>
        </pc:spChg>
        <pc:spChg chg="add mod">
          <ac:chgData name="Emily Barling" userId="S::eb930@canterbury.ac.uk::b736b277-bac6-4208-a578-8cdf9e9dadfb" providerId="AD" clId="Web-{2B0B37FF-3AA8-5795-E755-BAA33A73BB1D}" dt="2023-11-03T15:01:33.493" v="59" actId="1076"/>
          <ac:spMkLst>
            <pc:docMk/>
            <pc:sldMk cId="3608646772" sldId="647"/>
            <ac:spMk id="14" creationId="{5BDCFB42-8D50-0D89-C8DA-656C1B6C590A}"/>
          </ac:spMkLst>
        </pc:spChg>
        <pc:spChg chg="add del">
          <ac:chgData name="Emily Barling" userId="S::eb930@canterbury.ac.uk::b736b277-bac6-4208-a578-8cdf9e9dadfb" providerId="AD" clId="Web-{2B0B37FF-3AA8-5795-E755-BAA33A73BB1D}" dt="2023-11-03T14:56:52.216" v="28"/>
          <ac:spMkLst>
            <pc:docMk/>
            <pc:sldMk cId="3608646772" sldId="647"/>
            <ac:spMk id="15" creationId="{5BDCFB42-8D50-0D89-C8DA-656C1B6C590A}"/>
          </ac:spMkLst>
        </pc:spChg>
        <pc:spChg chg="add mod ord">
          <ac:chgData name="Emily Barling" userId="S::eb930@canterbury.ac.uk::b736b277-bac6-4208-a578-8cdf9e9dadfb" providerId="AD" clId="Web-{2B0B37FF-3AA8-5795-E755-BAA33A73BB1D}" dt="2023-11-03T14:57:37.999" v="32" actId="1076"/>
          <ac:spMkLst>
            <pc:docMk/>
            <pc:sldMk cId="3608646772" sldId="647"/>
            <ac:spMk id="25" creationId="{A8972966-EADC-AE88-B44B-9D59709B1B40}"/>
          </ac:spMkLst>
        </pc:spChg>
        <pc:graphicFrameChg chg="add modGraphic">
          <ac:chgData name="Emily Barling" userId="S::eb930@canterbury.ac.uk::b736b277-bac6-4208-a578-8cdf9e9dadfb" providerId="AD" clId="Web-{2B0B37FF-3AA8-5795-E755-BAA33A73BB1D}" dt="2023-11-03T15:33:36.644" v="433"/>
          <ac:graphicFrameMkLst>
            <pc:docMk/>
            <pc:sldMk cId="3608646772" sldId="647"/>
            <ac:graphicFrameMk id="5" creationId="{B3D72A65-973B-10EC-5224-86118C17A95C}"/>
          </ac:graphicFrameMkLst>
        </pc:graphicFrameChg>
      </pc:sldChg>
      <pc:sldChg chg="addSp delSp modSp mod setBg modClrScheme chgLayout">
        <pc:chgData name="Emily Barling" userId="S::eb930@canterbury.ac.uk::b736b277-bac6-4208-a578-8cdf9e9dadfb" providerId="AD" clId="Web-{2B0B37FF-3AA8-5795-E755-BAA33A73BB1D}" dt="2023-11-03T15:37:10.386" v="473" actId="1076"/>
        <pc:sldMkLst>
          <pc:docMk/>
          <pc:sldMk cId="580235939" sldId="648"/>
        </pc:sldMkLst>
        <pc:spChg chg="add mod ord">
          <ac:chgData name="Emily Barling" userId="S::eb930@canterbury.ac.uk::b736b277-bac6-4208-a578-8cdf9e9dadfb" providerId="AD" clId="Web-{2B0B37FF-3AA8-5795-E755-BAA33A73BB1D}" dt="2023-11-03T15:37:10.386" v="473" actId="1076"/>
          <ac:spMkLst>
            <pc:docMk/>
            <pc:sldMk cId="580235939" sldId="648"/>
            <ac:spMk id="17" creationId="{23412785-8A0C-7BEC-0453-719C6867D7AB}"/>
          </ac:spMkLst>
        </pc:spChg>
        <pc:spChg chg="add del mod">
          <ac:chgData name="Emily Barling" userId="S::eb930@canterbury.ac.uk::b736b277-bac6-4208-a578-8cdf9e9dadfb" providerId="AD" clId="Web-{2B0B37FF-3AA8-5795-E755-BAA33A73BB1D}" dt="2023-11-03T15:33:53.191" v="438"/>
          <ac:spMkLst>
            <pc:docMk/>
            <pc:sldMk cId="580235939" sldId="648"/>
            <ac:spMk id="19" creationId="{CAE75288-EBD6-D706-7EBB-12A06757325F}"/>
          </ac:spMkLst>
        </pc:spChg>
        <pc:spChg chg="add del mod">
          <ac:chgData name="Emily Barling" userId="S::eb930@canterbury.ac.uk::b736b277-bac6-4208-a578-8cdf9e9dadfb" providerId="AD" clId="Web-{2B0B37FF-3AA8-5795-E755-BAA33A73BB1D}" dt="2023-11-03T15:28:23.585" v="401"/>
          <ac:spMkLst>
            <pc:docMk/>
            <pc:sldMk cId="580235939" sldId="648"/>
            <ac:spMk id="22" creationId="{58CABA74-68F4-3E2F-64C2-989300F131C3}"/>
          </ac:spMkLst>
        </pc:spChg>
        <pc:graphicFrameChg chg="add mod modGraphic">
          <ac:chgData name="Emily Barling" userId="S::eb930@canterbury.ac.uk::b736b277-bac6-4208-a578-8cdf9e9dadfb" providerId="AD" clId="Web-{2B0B37FF-3AA8-5795-E755-BAA33A73BB1D}" dt="2023-11-03T15:37:05.792" v="472" actId="1076"/>
          <ac:graphicFrameMkLst>
            <pc:docMk/>
            <pc:sldMk cId="580235939" sldId="648"/>
            <ac:graphicFrameMk id="2" creationId="{F32F360E-FE81-E4EC-641A-F9B1C6104FCE}"/>
          </ac:graphicFrameMkLst>
        </pc:graphicFrameChg>
      </pc:sldChg>
      <pc:sldChg chg="delSp del">
        <pc:chgData name="Emily Barling" userId="S::eb930@canterbury.ac.uk::b736b277-bac6-4208-a578-8cdf9e9dadfb" providerId="AD" clId="Web-{2B0B37FF-3AA8-5795-E755-BAA33A73BB1D}" dt="2023-11-03T15:27:44.490" v="399"/>
        <pc:sldMkLst>
          <pc:docMk/>
          <pc:sldMk cId="3669279711" sldId="649"/>
        </pc:sldMkLst>
        <pc:spChg chg="del">
          <ac:chgData name="Emily Barling" userId="S::eb930@canterbury.ac.uk::b736b277-bac6-4208-a578-8cdf9e9dadfb" providerId="AD" clId="Web-{2B0B37FF-3AA8-5795-E755-BAA33A73BB1D}" dt="2023-11-03T15:26:33.503" v="383"/>
          <ac:spMkLst>
            <pc:docMk/>
            <pc:sldMk cId="3669279711" sldId="649"/>
            <ac:spMk id="2" creationId="{98075227-2028-2BB0-CE03-23A007493C5A}"/>
          </ac:spMkLst>
        </pc:spChg>
        <pc:spChg chg="del">
          <ac:chgData name="Emily Barling" userId="S::eb930@canterbury.ac.uk::b736b277-bac6-4208-a578-8cdf9e9dadfb" providerId="AD" clId="Web-{2B0B37FF-3AA8-5795-E755-BAA33A73BB1D}" dt="2023-11-03T15:26:33.503" v="382"/>
          <ac:spMkLst>
            <pc:docMk/>
            <pc:sldMk cId="3669279711" sldId="649"/>
            <ac:spMk id="3" creationId="{0D039C28-1D74-90C6-2B64-1B925E5125B9}"/>
          </ac:spMkLst>
        </pc:spChg>
        <pc:spChg chg="del">
          <ac:chgData name="Emily Barling" userId="S::eb930@canterbury.ac.uk::b736b277-bac6-4208-a578-8cdf9e9dadfb" providerId="AD" clId="Web-{2B0B37FF-3AA8-5795-E755-BAA33A73BB1D}" dt="2023-11-03T15:26:33.503" v="381"/>
          <ac:spMkLst>
            <pc:docMk/>
            <pc:sldMk cId="3669279711" sldId="649"/>
            <ac:spMk id="4" creationId="{FD4AF194-4DCA-6FB7-F5C9-91572AB9FDFA}"/>
          </ac:spMkLst>
        </pc:spChg>
        <pc:spChg chg="del">
          <ac:chgData name="Emily Barling" userId="S::eb930@canterbury.ac.uk::b736b277-bac6-4208-a578-8cdf9e9dadfb" providerId="AD" clId="Web-{2B0B37FF-3AA8-5795-E755-BAA33A73BB1D}" dt="2023-11-03T15:26:33.503" v="380"/>
          <ac:spMkLst>
            <pc:docMk/>
            <pc:sldMk cId="3669279711" sldId="649"/>
            <ac:spMk id="5" creationId="{BA1F64E4-19F7-3A0A-CDBB-5DA8D5C13047}"/>
          </ac:spMkLst>
        </pc:spChg>
      </pc:sldChg>
      <pc:sldChg chg="modSp">
        <pc:chgData name="Emily Barling" userId="S::eb930@canterbury.ac.uk::b736b277-bac6-4208-a578-8cdf9e9dadfb" providerId="AD" clId="Web-{2B0B37FF-3AA8-5795-E755-BAA33A73BB1D}" dt="2023-11-03T14:52:43.926" v="2" actId="20577"/>
        <pc:sldMkLst>
          <pc:docMk/>
          <pc:sldMk cId="2363864100" sldId="650"/>
        </pc:sldMkLst>
        <pc:spChg chg="mod">
          <ac:chgData name="Emily Barling" userId="S::eb930@canterbury.ac.uk::b736b277-bac6-4208-a578-8cdf9e9dadfb" providerId="AD" clId="Web-{2B0B37FF-3AA8-5795-E755-BAA33A73BB1D}" dt="2023-11-03T14:52:43.926" v="2" actId="20577"/>
          <ac:spMkLst>
            <pc:docMk/>
            <pc:sldMk cId="2363864100" sldId="650"/>
            <ac:spMk id="4" creationId="{84DF7CB8-F047-A0FD-EDB9-D3FB2E1D19CE}"/>
          </ac:spMkLst>
        </pc:spChg>
        <pc:spChg chg="mod">
          <ac:chgData name="Emily Barling" userId="S::eb930@canterbury.ac.uk::b736b277-bac6-4208-a578-8cdf9e9dadfb" providerId="AD" clId="Web-{2B0B37FF-3AA8-5795-E755-BAA33A73BB1D}" dt="2023-11-03T14:52:40.223" v="1" actId="20577"/>
          <ac:spMkLst>
            <pc:docMk/>
            <pc:sldMk cId="2363864100" sldId="650"/>
            <ac:spMk id="5" creationId="{6C7F0998-4CDB-11FB-18E6-B7D4B1169E4B}"/>
          </ac:spMkLst>
        </pc:spChg>
      </pc:sldChg>
      <pc:sldChg chg="addSp delSp modSp">
        <pc:chgData name="Emily Barling" userId="S::eb930@canterbury.ac.uk::b736b277-bac6-4208-a578-8cdf9e9dadfb" providerId="AD" clId="Web-{2B0B37FF-3AA8-5795-E755-BAA33A73BB1D}" dt="2023-11-03T15:04:02.139" v="87"/>
        <pc:sldMkLst>
          <pc:docMk/>
          <pc:sldMk cId="1100473419" sldId="652"/>
        </pc:sldMkLst>
        <pc:spChg chg="del">
          <ac:chgData name="Emily Barling" userId="S::eb930@canterbury.ac.uk::b736b277-bac6-4208-a578-8cdf9e9dadfb" providerId="AD" clId="Web-{2B0B37FF-3AA8-5795-E755-BAA33A73BB1D}" dt="2023-11-03T15:02:03.278" v="64"/>
          <ac:spMkLst>
            <pc:docMk/>
            <pc:sldMk cId="1100473419" sldId="652"/>
            <ac:spMk id="2" creationId="{8058CDBC-22AC-AE87-9051-5B812F97F114}"/>
          </ac:spMkLst>
        </pc:spChg>
        <pc:spChg chg="del">
          <ac:chgData name="Emily Barling" userId="S::eb930@canterbury.ac.uk::b736b277-bac6-4208-a578-8cdf9e9dadfb" providerId="AD" clId="Web-{2B0B37FF-3AA8-5795-E755-BAA33A73BB1D}" dt="2023-11-03T15:01:58.603" v="63"/>
          <ac:spMkLst>
            <pc:docMk/>
            <pc:sldMk cId="1100473419" sldId="652"/>
            <ac:spMk id="3" creationId="{B14B1C15-C0A3-A222-CB1F-AE0588D5C9E4}"/>
          </ac:spMkLst>
        </pc:spChg>
        <pc:spChg chg="add mod">
          <ac:chgData name="Emily Barling" userId="S::eb930@canterbury.ac.uk::b736b277-bac6-4208-a578-8cdf9e9dadfb" providerId="AD" clId="Web-{2B0B37FF-3AA8-5795-E755-BAA33A73BB1D}" dt="2023-11-03T15:02:08.994" v="65" actId="20577"/>
          <ac:spMkLst>
            <pc:docMk/>
            <pc:sldMk cId="1100473419" sldId="652"/>
            <ac:spMk id="4" creationId="{A9D382B0-35AB-1C18-AEA0-BB64BEA70689}"/>
          </ac:spMkLst>
        </pc:spChg>
        <pc:spChg chg="add">
          <ac:chgData name="Emily Barling" userId="S::eb930@canterbury.ac.uk::b736b277-bac6-4208-a578-8cdf9e9dadfb" providerId="AD" clId="Web-{2B0B37FF-3AA8-5795-E755-BAA33A73BB1D}" dt="2023-11-03T15:02:41.870" v="69"/>
          <ac:spMkLst>
            <pc:docMk/>
            <pc:sldMk cId="1100473419" sldId="652"/>
            <ac:spMk id="5" creationId="{C5DCA39E-AD2B-3AA6-0DAE-AB14E08B99B1}"/>
          </ac:spMkLst>
        </pc:spChg>
        <pc:spChg chg="add">
          <ac:chgData name="Emily Barling" userId="S::eb930@canterbury.ac.uk::b736b277-bac6-4208-a578-8cdf9e9dadfb" providerId="AD" clId="Web-{2B0B37FF-3AA8-5795-E755-BAA33A73BB1D}" dt="2023-11-03T15:02:51.464" v="71"/>
          <ac:spMkLst>
            <pc:docMk/>
            <pc:sldMk cId="1100473419" sldId="652"/>
            <ac:spMk id="7" creationId="{7FBAA39B-1E5A-7D01-6AB9-D81CD7E91295}"/>
          </ac:spMkLst>
        </pc:spChg>
        <pc:spChg chg="add">
          <ac:chgData name="Emily Barling" userId="S::eb930@canterbury.ac.uk::b736b277-bac6-4208-a578-8cdf9e9dadfb" providerId="AD" clId="Web-{2B0B37FF-3AA8-5795-E755-BAA33A73BB1D}" dt="2023-11-03T15:02:51.464" v="71"/>
          <ac:spMkLst>
            <pc:docMk/>
            <pc:sldMk cId="1100473419" sldId="652"/>
            <ac:spMk id="8" creationId="{CD8B248E-1A4E-78DF-EFBA-62E05687B780}"/>
          </ac:spMkLst>
        </pc:spChg>
        <pc:spChg chg="add">
          <ac:chgData name="Emily Barling" userId="S::eb930@canterbury.ac.uk::b736b277-bac6-4208-a578-8cdf9e9dadfb" providerId="AD" clId="Web-{2B0B37FF-3AA8-5795-E755-BAA33A73BB1D}" dt="2023-11-03T15:02:51.464" v="71"/>
          <ac:spMkLst>
            <pc:docMk/>
            <pc:sldMk cId="1100473419" sldId="652"/>
            <ac:spMk id="9" creationId="{E2851162-CE1D-9447-F7A4-F891C3269B0A}"/>
          </ac:spMkLst>
        </pc:spChg>
        <pc:spChg chg="add">
          <ac:chgData name="Emily Barling" userId="S::eb930@canterbury.ac.uk::b736b277-bac6-4208-a578-8cdf9e9dadfb" providerId="AD" clId="Web-{2B0B37FF-3AA8-5795-E755-BAA33A73BB1D}" dt="2023-11-03T15:03:24.903" v="77"/>
          <ac:spMkLst>
            <pc:docMk/>
            <pc:sldMk cId="1100473419" sldId="652"/>
            <ac:spMk id="11" creationId="{18A8054E-80A0-4EB8-A3FB-EAC9F49B9539}"/>
          </ac:spMkLst>
        </pc:spChg>
        <pc:spChg chg="add">
          <ac:chgData name="Emily Barling" userId="S::eb930@canterbury.ac.uk::b736b277-bac6-4208-a578-8cdf9e9dadfb" providerId="AD" clId="Web-{2B0B37FF-3AA8-5795-E755-BAA33A73BB1D}" dt="2023-11-03T15:03:24.903" v="77"/>
          <ac:spMkLst>
            <pc:docMk/>
            <pc:sldMk cId="1100473419" sldId="652"/>
            <ac:spMk id="12" creationId="{987D8441-711F-B35A-DE0B-92609922D62E}"/>
          </ac:spMkLst>
        </pc:spChg>
        <pc:spChg chg="add">
          <ac:chgData name="Emily Barling" userId="S::eb930@canterbury.ac.uk::b736b277-bac6-4208-a578-8cdf9e9dadfb" providerId="AD" clId="Web-{2B0B37FF-3AA8-5795-E755-BAA33A73BB1D}" dt="2023-11-03T15:03:24.903" v="77"/>
          <ac:spMkLst>
            <pc:docMk/>
            <pc:sldMk cId="1100473419" sldId="652"/>
            <ac:spMk id="13" creationId="{ECDD26DC-2DB2-A4FA-8A31-CA9E39ED6ADC}"/>
          </ac:spMkLst>
        </pc:spChg>
        <pc:spChg chg="add">
          <ac:chgData name="Emily Barling" userId="S::eb930@canterbury.ac.uk::b736b277-bac6-4208-a578-8cdf9e9dadfb" providerId="AD" clId="Web-{2B0B37FF-3AA8-5795-E755-BAA33A73BB1D}" dt="2023-11-03T15:03:24.903" v="77"/>
          <ac:spMkLst>
            <pc:docMk/>
            <pc:sldMk cId="1100473419" sldId="652"/>
            <ac:spMk id="14" creationId="{EA1BDD42-78B9-39F0-42DF-45E04CD19A7E}"/>
          </ac:spMkLst>
        </pc:spChg>
        <pc:spChg chg="add">
          <ac:chgData name="Emily Barling" userId="S::eb930@canterbury.ac.uk::b736b277-bac6-4208-a578-8cdf9e9dadfb" providerId="AD" clId="Web-{2B0B37FF-3AA8-5795-E755-BAA33A73BB1D}" dt="2023-11-03T15:03:24.903" v="77"/>
          <ac:spMkLst>
            <pc:docMk/>
            <pc:sldMk cId="1100473419" sldId="652"/>
            <ac:spMk id="15" creationId="{872C1CC7-FC2C-24CB-0C29-3D68C475C119}"/>
          </ac:spMkLst>
        </pc:spChg>
        <pc:spChg chg="add">
          <ac:chgData name="Emily Barling" userId="S::eb930@canterbury.ac.uk::b736b277-bac6-4208-a578-8cdf9e9dadfb" providerId="AD" clId="Web-{2B0B37FF-3AA8-5795-E755-BAA33A73BB1D}" dt="2023-11-03T15:03:24.903" v="77"/>
          <ac:spMkLst>
            <pc:docMk/>
            <pc:sldMk cId="1100473419" sldId="652"/>
            <ac:spMk id="16" creationId="{9EAF006C-252B-BD04-22B1-442BB2DC3F4B}"/>
          </ac:spMkLst>
        </pc:spChg>
        <pc:spChg chg="add">
          <ac:chgData name="Emily Barling" userId="S::eb930@canterbury.ac.uk::b736b277-bac6-4208-a578-8cdf9e9dadfb" providerId="AD" clId="Web-{2B0B37FF-3AA8-5795-E755-BAA33A73BB1D}" dt="2023-11-03T15:03:24.903" v="77"/>
          <ac:spMkLst>
            <pc:docMk/>
            <pc:sldMk cId="1100473419" sldId="652"/>
            <ac:spMk id="17" creationId="{BF235124-0F13-45A8-455D-B29F273237FA}"/>
          </ac:spMkLst>
        </pc:spChg>
        <pc:spChg chg="add">
          <ac:chgData name="Emily Barling" userId="S::eb930@canterbury.ac.uk::b736b277-bac6-4208-a578-8cdf9e9dadfb" providerId="AD" clId="Web-{2B0B37FF-3AA8-5795-E755-BAA33A73BB1D}" dt="2023-11-03T15:03:31.857" v="79"/>
          <ac:spMkLst>
            <pc:docMk/>
            <pc:sldMk cId="1100473419" sldId="652"/>
            <ac:spMk id="18" creationId="{193FEB53-5511-EBF7-FE92-479C6063035E}"/>
          </ac:spMkLst>
        </pc:spChg>
        <pc:spChg chg="add">
          <ac:chgData name="Emily Barling" userId="S::eb930@canterbury.ac.uk::b736b277-bac6-4208-a578-8cdf9e9dadfb" providerId="AD" clId="Web-{2B0B37FF-3AA8-5795-E755-BAA33A73BB1D}" dt="2023-11-03T15:03:38.935" v="81"/>
          <ac:spMkLst>
            <pc:docMk/>
            <pc:sldMk cId="1100473419" sldId="652"/>
            <ac:spMk id="19" creationId="{B51A2B87-AF76-2ED5-281B-C343A5FB977C}"/>
          </ac:spMkLst>
        </pc:spChg>
        <pc:spChg chg="add">
          <ac:chgData name="Emily Barling" userId="S::eb930@canterbury.ac.uk::b736b277-bac6-4208-a578-8cdf9e9dadfb" providerId="AD" clId="Web-{2B0B37FF-3AA8-5795-E755-BAA33A73BB1D}" dt="2023-11-03T15:03:48.904" v="83"/>
          <ac:spMkLst>
            <pc:docMk/>
            <pc:sldMk cId="1100473419" sldId="652"/>
            <ac:spMk id="20" creationId="{4A8DF93D-2D7A-27F9-0210-9B1B5C5AF5EE}"/>
          </ac:spMkLst>
        </pc:spChg>
        <pc:spChg chg="add">
          <ac:chgData name="Emily Barling" userId="S::eb930@canterbury.ac.uk::b736b277-bac6-4208-a578-8cdf9e9dadfb" providerId="AD" clId="Web-{2B0B37FF-3AA8-5795-E755-BAA33A73BB1D}" dt="2023-11-03T15:03:55.123" v="85"/>
          <ac:spMkLst>
            <pc:docMk/>
            <pc:sldMk cId="1100473419" sldId="652"/>
            <ac:spMk id="21" creationId="{6AA55036-8826-741E-2F4F-0651798C6500}"/>
          </ac:spMkLst>
        </pc:spChg>
        <pc:spChg chg="add">
          <ac:chgData name="Emily Barling" userId="S::eb930@canterbury.ac.uk::b736b277-bac6-4208-a578-8cdf9e9dadfb" providerId="AD" clId="Web-{2B0B37FF-3AA8-5795-E755-BAA33A73BB1D}" dt="2023-11-03T15:04:02.139" v="87"/>
          <ac:spMkLst>
            <pc:docMk/>
            <pc:sldMk cId="1100473419" sldId="652"/>
            <ac:spMk id="22" creationId="{80BD064F-2DF6-59B8-F341-DA33A0D584E6}"/>
          </ac:spMkLst>
        </pc:spChg>
        <pc:grpChg chg="add">
          <ac:chgData name="Emily Barling" userId="S::eb930@canterbury.ac.uk::b736b277-bac6-4208-a578-8cdf9e9dadfb" providerId="AD" clId="Web-{2B0B37FF-3AA8-5795-E755-BAA33A73BB1D}" dt="2023-11-03T15:02:51.464" v="71"/>
          <ac:grpSpMkLst>
            <pc:docMk/>
            <pc:sldMk cId="1100473419" sldId="652"/>
            <ac:grpSpMk id="6" creationId="{63150E9E-EECD-CFDF-D9D3-E2F4A4B163C3}"/>
          </ac:grpSpMkLst>
        </pc:grpChg>
        <pc:grpChg chg="add">
          <ac:chgData name="Emily Barling" userId="S::eb930@canterbury.ac.uk::b736b277-bac6-4208-a578-8cdf9e9dadfb" providerId="AD" clId="Web-{2B0B37FF-3AA8-5795-E755-BAA33A73BB1D}" dt="2023-11-03T15:03:24.903" v="77"/>
          <ac:grpSpMkLst>
            <pc:docMk/>
            <pc:sldMk cId="1100473419" sldId="652"/>
            <ac:grpSpMk id="10" creationId="{035A0F45-2E2D-3EC3-BA17-C1F2D2533469}"/>
          </ac:grpSpMkLst>
        </pc:grpChg>
      </pc:sldChg>
      <pc:sldChg chg="addSp delSp modSp">
        <pc:chgData name="Emily Barling" userId="S::eb930@canterbury.ac.uk::b736b277-bac6-4208-a578-8cdf9e9dadfb" providerId="AD" clId="Web-{2B0B37FF-3AA8-5795-E755-BAA33A73BB1D}" dt="2023-11-03T15:33:24.924" v="432"/>
        <pc:sldMkLst>
          <pc:docMk/>
          <pc:sldMk cId="419288782" sldId="653"/>
        </pc:sldMkLst>
        <pc:spChg chg="mod">
          <ac:chgData name="Emily Barling" userId="S::eb930@canterbury.ac.uk::b736b277-bac6-4208-a578-8cdf9e9dadfb" providerId="AD" clId="Web-{2B0B37FF-3AA8-5795-E755-BAA33A73BB1D}" dt="2023-11-03T15:04:31.312" v="98" actId="20577"/>
          <ac:spMkLst>
            <pc:docMk/>
            <pc:sldMk cId="419288782" sldId="653"/>
            <ac:spMk id="3" creationId="{0D039C28-1D74-90C6-2B64-1B925E5125B9}"/>
          </ac:spMkLst>
        </pc:spChg>
        <pc:spChg chg="del mod">
          <ac:chgData name="Emily Barling" userId="S::eb930@canterbury.ac.uk::b736b277-bac6-4208-a578-8cdf9e9dadfb" providerId="AD" clId="Web-{2B0B37FF-3AA8-5795-E755-BAA33A73BB1D}" dt="2023-11-03T14:55:04.509" v="9"/>
          <ac:spMkLst>
            <pc:docMk/>
            <pc:sldMk cId="419288782" sldId="653"/>
            <ac:spMk id="4" creationId="{4233F68C-B1D2-A6E3-B54B-4BE63DB7AD87}"/>
          </ac:spMkLst>
        </pc:spChg>
        <pc:spChg chg="add mod">
          <ac:chgData name="Emily Barling" userId="S::eb930@canterbury.ac.uk::b736b277-bac6-4208-a578-8cdf9e9dadfb" providerId="AD" clId="Web-{2B0B37FF-3AA8-5795-E755-BAA33A73BB1D}" dt="2023-11-03T15:05:23.767" v="108" actId="20577"/>
          <ac:spMkLst>
            <pc:docMk/>
            <pc:sldMk cId="419288782" sldId="653"/>
            <ac:spMk id="5" creationId="{440AC572-5D43-92F0-4A42-F07BB87E0B29}"/>
          </ac:spMkLst>
        </pc:spChg>
        <pc:graphicFrameChg chg="add modGraphic">
          <ac:chgData name="Emily Barling" userId="S::eb930@canterbury.ac.uk::b736b277-bac6-4208-a578-8cdf9e9dadfb" providerId="AD" clId="Web-{2B0B37FF-3AA8-5795-E755-BAA33A73BB1D}" dt="2023-11-03T15:33:24.924" v="432"/>
          <ac:graphicFrameMkLst>
            <pc:docMk/>
            <pc:sldMk cId="419288782" sldId="653"/>
            <ac:graphicFrameMk id="6" creationId="{9DD6282C-0686-516D-B587-D5F978DD5291}"/>
          </ac:graphicFrameMkLst>
        </pc:graphicFrameChg>
      </pc:sldChg>
      <pc:sldChg chg="addSp modSp add replId">
        <pc:chgData name="Emily Barling" userId="S::eb930@canterbury.ac.uk::b736b277-bac6-4208-a578-8cdf9e9dadfb" providerId="AD" clId="Web-{2B0B37FF-3AA8-5795-E755-BAA33A73BB1D}" dt="2023-11-03T15:32:36.735" v="426"/>
        <pc:sldMkLst>
          <pc:docMk/>
          <pc:sldMk cId="1181343483" sldId="654"/>
        </pc:sldMkLst>
        <pc:spChg chg="add mod">
          <ac:chgData name="Emily Barling" userId="S::eb930@canterbury.ac.uk::b736b277-bac6-4208-a578-8cdf9e9dadfb" providerId="AD" clId="Web-{2B0B37FF-3AA8-5795-E755-BAA33A73BB1D}" dt="2023-11-03T15:06:13.425" v="121" actId="20577"/>
          <ac:spMkLst>
            <pc:docMk/>
            <pc:sldMk cId="1181343483" sldId="654"/>
            <ac:spMk id="4" creationId="{AB292B47-FE60-6D2D-C555-94A7E427E069}"/>
          </ac:spMkLst>
        </pc:spChg>
        <pc:spChg chg="add">
          <ac:chgData name="Emily Barling" userId="S::eb930@canterbury.ac.uk::b736b277-bac6-4208-a578-8cdf9e9dadfb" providerId="AD" clId="Web-{2B0B37FF-3AA8-5795-E755-BAA33A73BB1D}" dt="2023-11-03T15:06:05.362" v="119"/>
          <ac:spMkLst>
            <pc:docMk/>
            <pc:sldMk cId="1181343483" sldId="654"/>
            <ac:spMk id="15" creationId="{128DCB5C-7E7B-AE5B-5EDD-4847E3009185}"/>
          </ac:spMkLst>
        </pc:spChg>
        <pc:spChg chg="add">
          <ac:chgData name="Emily Barling" userId="S::eb930@canterbury.ac.uk::b736b277-bac6-4208-a578-8cdf9e9dadfb" providerId="AD" clId="Web-{2B0B37FF-3AA8-5795-E755-BAA33A73BB1D}" dt="2023-11-03T15:06:05.362" v="119"/>
          <ac:spMkLst>
            <pc:docMk/>
            <pc:sldMk cId="1181343483" sldId="654"/>
            <ac:spMk id="16" creationId="{1E2FE8F2-C2E4-E7C3-0D21-B718C2301D29}"/>
          </ac:spMkLst>
        </pc:spChg>
        <pc:grpChg chg="add">
          <ac:chgData name="Emily Barling" userId="S::eb930@canterbury.ac.uk::b736b277-bac6-4208-a578-8cdf9e9dadfb" providerId="AD" clId="Web-{2B0B37FF-3AA8-5795-E755-BAA33A73BB1D}" dt="2023-11-03T15:06:05.362" v="119"/>
          <ac:grpSpMkLst>
            <pc:docMk/>
            <pc:sldMk cId="1181343483" sldId="654"/>
            <ac:grpSpMk id="14" creationId="{9DE7CC3E-4F95-B1D6-B6D4-F540B374CFED}"/>
          </ac:grpSpMkLst>
        </pc:grpChg>
        <pc:graphicFrameChg chg="add modGraphic">
          <ac:chgData name="Emily Barling" userId="S::eb930@canterbury.ac.uk::b736b277-bac6-4208-a578-8cdf9e9dadfb" providerId="AD" clId="Web-{2B0B37FF-3AA8-5795-E755-BAA33A73BB1D}" dt="2023-11-03T15:32:36.735" v="426"/>
          <ac:graphicFrameMkLst>
            <pc:docMk/>
            <pc:sldMk cId="1181343483" sldId="654"/>
            <ac:graphicFrameMk id="5" creationId="{4073E14F-A9C8-3BF8-F423-B1A1616BE0A8}"/>
          </ac:graphicFrameMkLst>
        </pc:graphicFrameChg>
      </pc:sldChg>
      <pc:sldChg chg="add del replId">
        <pc:chgData name="Emily Barling" userId="S::eb930@canterbury.ac.uk::b736b277-bac6-4208-a578-8cdf9e9dadfb" providerId="AD" clId="Web-{2B0B37FF-3AA8-5795-E755-BAA33A73BB1D}" dt="2023-11-03T15:03:08.403" v="74"/>
        <pc:sldMkLst>
          <pc:docMk/>
          <pc:sldMk cId="2482584651" sldId="654"/>
        </pc:sldMkLst>
      </pc:sldChg>
      <pc:sldChg chg="addSp modSp add del replId">
        <pc:chgData name="Emily Barling" userId="S::eb930@canterbury.ac.uk::b736b277-bac6-4208-a578-8cdf9e9dadfb" providerId="AD" clId="Web-{2B0B37FF-3AA8-5795-E755-BAA33A73BB1D}" dt="2023-11-03T15:32:30.079" v="425"/>
        <pc:sldMkLst>
          <pc:docMk/>
          <pc:sldMk cId="594311555" sldId="655"/>
        </pc:sldMkLst>
        <pc:spChg chg="add">
          <ac:chgData name="Emily Barling" userId="S::eb930@canterbury.ac.uk::b736b277-bac6-4208-a578-8cdf9e9dadfb" providerId="AD" clId="Web-{2B0B37FF-3AA8-5795-E755-BAA33A73BB1D}" dt="2023-11-03T15:06:25.066" v="124"/>
          <ac:spMkLst>
            <pc:docMk/>
            <pc:sldMk cId="594311555" sldId="655"/>
            <ac:spMk id="4" creationId="{2E20A026-F1EE-92AD-D62E-AE5A0B0150D3}"/>
          </ac:spMkLst>
        </pc:spChg>
        <pc:graphicFrameChg chg="add modGraphic">
          <ac:chgData name="Emily Barling" userId="S::eb930@canterbury.ac.uk::b736b277-bac6-4208-a578-8cdf9e9dadfb" providerId="AD" clId="Web-{2B0B37FF-3AA8-5795-E755-BAA33A73BB1D}" dt="2023-11-03T15:29:37.119" v="405" actId="20577"/>
          <ac:graphicFrameMkLst>
            <pc:docMk/>
            <pc:sldMk cId="594311555" sldId="655"/>
            <ac:graphicFrameMk id="5" creationId="{7EED9B8D-57AC-01AF-068A-8B7D680AF15C}"/>
          </ac:graphicFrameMkLst>
        </pc:graphicFrameChg>
      </pc:sldChg>
      <pc:sldChg chg="add del">
        <pc:chgData name="Emily Barling" userId="S::eb930@canterbury.ac.uk::b736b277-bac6-4208-a578-8cdf9e9dadfb" providerId="AD" clId="Web-{2B0B37FF-3AA8-5795-E755-BAA33A73BB1D}" dt="2023-11-03T15:05:31.877" v="110"/>
        <pc:sldMkLst>
          <pc:docMk/>
          <pc:sldMk cId="3316529033" sldId="655"/>
        </pc:sldMkLst>
      </pc:sldChg>
      <pc:sldChg chg="delSp add del">
        <pc:chgData name="Emily Barling" userId="S::eb930@canterbury.ac.uk::b736b277-bac6-4208-a578-8cdf9e9dadfb" providerId="AD" clId="Web-{2B0B37FF-3AA8-5795-E755-BAA33A73BB1D}" dt="2023-11-03T15:05:30.861" v="109"/>
        <pc:sldMkLst>
          <pc:docMk/>
          <pc:sldMk cId="2651022320" sldId="656"/>
        </pc:sldMkLst>
        <pc:graphicFrameChg chg="del">
          <ac:chgData name="Emily Barling" userId="S::eb930@canterbury.ac.uk::b736b277-bac6-4208-a578-8cdf9e9dadfb" providerId="AD" clId="Web-{2B0B37FF-3AA8-5795-E755-BAA33A73BB1D}" dt="2023-11-03T15:05:11.923" v="106"/>
          <ac:graphicFrameMkLst>
            <pc:docMk/>
            <pc:sldMk cId="2651022320" sldId="656"/>
            <ac:graphicFrameMk id="5" creationId="{50BB246D-4D9E-4698-AC92-EC9F9858638E}"/>
          </ac:graphicFrameMkLst>
        </pc:graphicFrameChg>
        <pc:picChg chg="del">
          <ac:chgData name="Emily Barling" userId="S::eb930@canterbury.ac.uk::b736b277-bac6-4208-a578-8cdf9e9dadfb" providerId="AD" clId="Web-{2B0B37FF-3AA8-5795-E755-BAA33A73BB1D}" dt="2023-11-03T15:05:08.532" v="105"/>
          <ac:picMkLst>
            <pc:docMk/>
            <pc:sldMk cId="2651022320" sldId="656"/>
            <ac:picMk id="3" creationId="{24D67253-944A-4160-83E9-AD3F1113C5F1}"/>
          </ac:picMkLst>
        </pc:picChg>
      </pc:sldChg>
      <pc:sldChg chg="addSp modSp add replId">
        <pc:chgData name="Emily Barling" userId="S::eb930@canterbury.ac.uk::b736b277-bac6-4208-a578-8cdf9e9dadfb" providerId="AD" clId="Web-{2B0B37FF-3AA8-5795-E755-BAA33A73BB1D}" dt="2023-11-03T15:34:18.114" v="441"/>
        <pc:sldMkLst>
          <pc:docMk/>
          <pc:sldMk cId="3144090985" sldId="656"/>
        </pc:sldMkLst>
        <pc:spChg chg="add">
          <ac:chgData name="Emily Barling" userId="S::eb930@canterbury.ac.uk::b736b277-bac6-4208-a578-8cdf9e9dadfb" providerId="AD" clId="Web-{2B0B37FF-3AA8-5795-E755-BAA33A73BB1D}" dt="2023-11-03T15:07:21.240" v="139"/>
          <ac:spMkLst>
            <pc:docMk/>
            <pc:sldMk cId="3144090985" sldId="656"/>
            <ac:spMk id="13" creationId="{118F8D70-066A-97F8-AF3D-144C3A41CBE5}"/>
          </ac:spMkLst>
        </pc:spChg>
        <pc:graphicFrameChg chg="add modGraphic">
          <ac:chgData name="Emily Barling" userId="S::eb930@canterbury.ac.uk::b736b277-bac6-4208-a578-8cdf9e9dadfb" providerId="AD" clId="Web-{2B0B37FF-3AA8-5795-E755-BAA33A73BB1D}" dt="2023-11-03T15:34:18.114" v="441"/>
          <ac:graphicFrameMkLst>
            <pc:docMk/>
            <pc:sldMk cId="3144090985" sldId="656"/>
            <ac:graphicFrameMk id="4" creationId="{06B94D2B-5246-D7C1-FFB6-2E305B47E124}"/>
          </ac:graphicFrameMkLst>
        </pc:graphicFrameChg>
      </pc:sldChg>
      <pc:sldChg chg="addSp modSp add replId">
        <pc:chgData name="Emily Barling" userId="S::eb930@canterbury.ac.uk::b736b277-bac6-4208-a578-8cdf9e9dadfb" providerId="AD" clId="Web-{2B0B37FF-3AA8-5795-E755-BAA33A73BB1D}" dt="2023-11-03T15:34:44.802" v="442"/>
        <pc:sldMkLst>
          <pc:docMk/>
          <pc:sldMk cId="467240622" sldId="657"/>
        </pc:sldMkLst>
        <pc:spChg chg="add">
          <ac:chgData name="Emily Barling" userId="S::eb930@canterbury.ac.uk::b736b277-bac6-4208-a578-8cdf9e9dadfb" providerId="AD" clId="Web-{2B0B37FF-3AA8-5795-E755-BAA33A73BB1D}" dt="2023-11-03T15:07:42.163" v="145"/>
          <ac:spMkLst>
            <pc:docMk/>
            <pc:sldMk cId="467240622" sldId="657"/>
            <ac:spMk id="4" creationId="{7445D329-3D13-F46A-093E-0E2D6161ED6C}"/>
          </ac:spMkLst>
        </pc:spChg>
        <pc:spChg chg="add">
          <ac:chgData name="Emily Barling" userId="S::eb930@canterbury.ac.uk::b736b277-bac6-4208-a578-8cdf9e9dadfb" providerId="AD" clId="Web-{2B0B37FF-3AA8-5795-E755-BAA33A73BB1D}" dt="2023-11-03T15:07:48.648" v="147"/>
          <ac:spMkLst>
            <pc:docMk/>
            <pc:sldMk cId="467240622" sldId="657"/>
            <ac:spMk id="6" creationId="{E1A2A185-5057-CA1A-9449-8430E213027E}"/>
          </ac:spMkLst>
        </pc:spChg>
        <pc:spChg chg="add mod">
          <ac:chgData name="Emily Barling" userId="S::eb930@canterbury.ac.uk::b736b277-bac6-4208-a578-8cdf9e9dadfb" providerId="AD" clId="Web-{2B0B37FF-3AA8-5795-E755-BAA33A73BB1D}" dt="2023-11-03T15:34:44.802" v="442"/>
          <ac:spMkLst>
            <pc:docMk/>
            <pc:sldMk cId="467240622" sldId="657"/>
            <ac:spMk id="7" creationId="{19BF2DB5-952C-4593-2D30-0832ED02A19B}"/>
          </ac:spMkLst>
        </pc:spChg>
        <pc:spChg chg="add">
          <ac:chgData name="Emily Barling" userId="S::eb930@canterbury.ac.uk::b736b277-bac6-4208-a578-8cdf9e9dadfb" providerId="AD" clId="Web-{2B0B37FF-3AA8-5795-E755-BAA33A73BB1D}" dt="2023-11-03T15:07:55.163" v="149"/>
          <ac:spMkLst>
            <pc:docMk/>
            <pc:sldMk cId="467240622" sldId="657"/>
            <ac:spMk id="8" creationId="{515FCBA9-AF94-1AEE-7FDF-C26FB253A176}"/>
          </ac:spMkLst>
        </pc:spChg>
        <pc:grpChg chg="add">
          <ac:chgData name="Emily Barling" userId="S::eb930@canterbury.ac.uk::b736b277-bac6-4208-a578-8cdf9e9dadfb" providerId="AD" clId="Web-{2B0B37FF-3AA8-5795-E755-BAA33A73BB1D}" dt="2023-11-03T15:07:48.648" v="147"/>
          <ac:grpSpMkLst>
            <pc:docMk/>
            <pc:sldMk cId="467240622" sldId="657"/>
            <ac:grpSpMk id="5" creationId="{81DD451D-38E5-CEE5-C1DA-5C504C11B5F1}"/>
          </ac:grpSpMkLst>
        </pc:grpChg>
      </pc:sldChg>
      <pc:sldChg chg="addSp delSp modSp add del ord replId">
        <pc:chgData name="Emily Barling" userId="S::eb930@canterbury.ac.uk::b736b277-bac6-4208-a578-8cdf9e9dadfb" providerId="AD" clId="Web-{2B0B37FF-3AA8-5795-E755-BAA33A73BB1D}" dt="2023-11-03T15:09:36.136" v="177"/>
        <pc:sldMkLst>
          <pc:docMk/>
          <pc:sldMk cId="2985346655" sldId="658"/>
        </pc:sldMkLst>
        <pc:spChg chg="add mod">
          <ac:chgData name="Emily Barling" userId="S::eb930@canterbury.ac.uk::b736b277-bac6-4208-a578-8cdf9e9dadfb" providerId="AD" clId="Web-{2B0B37FF-3AA8-5795-E755-BAA33A73BB1D}" dt="2023-11-03T15:07:04.505" v="134"/>
          <ac:spMkLst>
            <pc:docMk/>
            <pc:sldMk cId="2985346655" sldId="658"/>
            <ac:spMk id="3" creationId="{1BC365A6-6466-8BDA-7A64-84D01666318A}"/>
          </ac:spMkLst>
        </pc:spChg>
        <pc:spChg chg="del mod">
          <ac:chgData name="Emily Barling" userId="S::eb930@canterbury.ac.uk::b736b277-bac6-4208-a578-8cdf9e9dadfb" providerId="AD" clId="Web-{2B0B37FF-3AA8-5795-E755-BAA33A73BB1D}" dt="2023-11-03T15:06:53.567" v="131"/>
          <ac:spMkLst>
            <pc:docMk/>
            <pc:sldMk cId="2985346655" sldId="658"/>
            <ac:spMk id="4" creationId="{D6375D52-1054-F573-419B-EF44A8F6BB8F}"/>
          </ac:spMkLst>
        </pc:spChg>
      </pc:sldChg>
      <pc:sldChg chg="addSp modSp add replId">
        <pc:chgData name="Emily Barling" userId="S::eb930@canterbury.ac.uk::b736b277-bac6-4208-a578-8cdf9e9dadfb" providerId="AD" clId="Web-{2B0B37FF-3AA8-5795-E755-BAA33A73BB1D}" dt="2023-11-03T15:38:16.717" v="474"/>
        <pc:sldMkLst>
          <pc:docMk/>
          <pc:sldMk cId="3981443415" sldId="659"/>
        </pc:sldMkLst>
        <pc:spChg chg="add">
          <ac:chgData name="Emily Barling" userId="S::eb930@canterbury.ac.uk::b736b277-bac6-4208-a578-8cdf9e9dadfb" providerId="AD" clId="Web-{2B0B37FF-3AA8-5795-E755-BAA33A73BB1D}" dt="2023-11-03T15:08:12.258" v="154"/>
          <ac:spMkLst>
            <pc:docMk/>
            <pc:sldMk cId="3981443415" sldId="659"/>
            <ac:spMk id="17" creationId="{6B076A96-7DD9-E4BA-624B-D442B3CBCEC3}"/>
          </ac:spMkLst>
        </pc:spChg>
        <pc:graphicFrameChg chg="add modGraphic">
          <ac:chgData name="Emily Barling" userId="S::eb930@canterbury.ac.uk::b736b277-bac6-4208-a578-8cdf9e9dadfb" providerId="AD" clId="Web-{2B0B37FF-3AA8-5795-E755-BAA33A73BB1D}" dt="2023-11-03T15:38:16.717" v="474"/>
          <ac:graphicFrameMkLst>
            <pc:docMk/>
            <pc:sldMk cId="3981443415" sldId="659"/>
            <ac:graphicFrameMk id="4" creationId="{C7949FBE-A7C1-3ABD-703C-F236CDC19629}"/>
          </ac:graphicFrameMkLst>
        </pc:graphicFrameChg>
      </pc:sldChg>
      <pc:sldChg chg="addSp add replId">
        <pc:chgData name="Emily Barling" userId="S::eb930@canterbury.ac.uk::b736b277-bac6-4208-a578-8cdf9e9dadfb" providerId="AD" clId="Web-{2B0B37FF-3AA8-5795-E755-BAA33A73BB1D}" dt="2023-11-03T15:08:57.306" v="169"/>
        <pc:sldMkLst>
          <pc:docMk/>
          <pc:sldMk cId="1625402461" sldId="660"/>
        </pc:sldMkLst>
        <pc:spChg chg="add">
          <ac:chgData name="Emily Barling" userId="S::eb930@canterbury.ac.uk::b736b277-bac6-4208-a578-8cdf9e9dadfb" providerId="AD" clId="Web-{2B0B37FF-3AA8-5795-E755-BAA33A73BB1D}" dt="2023-11-03T15:08:51.728" v="167"/>
          <ac:spMkLst>
            <pc:docMk/>
            <pc:sldMk cId="1625402461" sldId="660"/>
            <ac:spMk id="4" creationId="{06F98BC9-6A58-29F6-3B75-730E26D0CC3E}"/>
          </ac:spMkLst>
        </pc:spChg>
        <pc:graphicFrameChg chg="add">
          <ac:chgData name="Emily Barling" userId="S::eb930@canterbury.ac.uk::b736b277-bac6-4208-a578-8cdf9e9dadfb" providerId="AD" clId="Web-{2B0B37FF-3AA8-5795-E755-BAA33A73BB1D}" dt="2023-11-03T15:08:57.306" v="169"/>
          <ac:graphicFrameMkLst>
            <pc:docMk/>
            <pc:sldMk cId="1625402461" sldId="660"/>
            <ac:graphicFrameMk id="5" creationId="{88EADB03-5ABC-5E4B-5CA0-943D263D5CBD}"/>
          </ac:graphicFrameMkLst>
        </pc:graphicFrameChg>
      </pc:sldChg>
      <pc:sldChg chg="addSp delSp modSp add replId">
        <pc:chgData name="Emily Barling" userId="S::eb930@canterbury.ac.uk::b736b277-bac6-4208-a578-8cdf9e9dadfb" providerId="AD" clId="Web-{2B0B37FF-3AA8-5795-E755-BAA33A73BB1D}" dt="2023-11-03T15:36:51.135" v="469"/>
        <pc:sldMkLst>
          <pc:docMk/>
          <pc:sldMk cId="1869576092" sldId="661"/>
        </pc:sldMkLst>
        <pc:spChg chg="add del">
          <ac:chgData name="Emily Barling" userId="S::eb930@canterbury.ac.uk::b736b277-bac6-4208-a578-8cdf9e9dadfb" providerId="AD" clId="Web-{2B0B37FF-3AA8-5795-E755-BAA33A73BB1D}" dt="2023-11-03T15:36:46.777" v="468"/>
          <ac:spMkLst>
            <pc:docMk/>
            <pc:sldMk cId="1869576092" sldId="661"/>
            <ac:spMk id="10" creationId="{9893A43A-BE91-D6A1-8899-E5454F116275}"/>
          </ac:spMkLst>
        </pc:spChg>
        <pc:spChg chg="add">
          <ac:chgData name="Emily Barling" userId="S::eb930@canterbury.ac.uk::b736b277-bac6-4208-a578-8cdf9e9dadfb" providerId="AD" clId="Web-{2B0B37FF-3AA8-5795-E755-BAA33A73BB1D}" dt="2023-11-03T15:08:35.030" v="161"/>
          <ac:spMkLst>
            <pc:docMk/>
            <pc:sldMk cId="1869576092" sldId="661"/>
            <ac:spMk id="11" creationId="{B86F7656-3FEB-27B7-4BC5-0D939479D382}"/>
          </ac:spMkLst>
        </pc:spChg>
        <pc:graphicFrameChg chg="add mod modGraphic">
          <ac:chgData name="Emily Barling" userId="S::eb930@canterbury.ac.uk::b736b277-bac6-4208-a578-8cdf9e9dadfb" providerId="AD" clId="Web-{2B0B37FF-3AA8-5795-E755-BAA33A73BB1D}" dt="2023-11-03T15:36:51.135" v="469"/>
          <ac:graphicFrameMkLst>
            <pc:docMk/>
            <pc:sldMk cId="1869576092" sldId="661"/>
            <ac:graphicFrameMk id="4" creationId="{5B84B7B7-DD7C-C0B8-53D2-4E829D9733BE}"/>
          </ac:graphicFrameMkLst>
        </pc:graphicFrameChg>
      </pc:sldChg>
      <pc:sldChg chg="addSp modSp add replId">
        <pc:chgData name="Emily Barling" userId="S::eb930@canterbury.ac.uk::b736b277-bac6-4208-a578-8cdf9e9dadfb" providerId="AD" clId="Web-{2B0B37FF-3AA8-5795-E755-BAA33A73BB1D}" dt="2023-11-03T15:18:59.892" v="326" actId="1076"/>
        <pc:sldMkLst>
          <pc:docMk/>
          <pc:sldMk cId="2195473262" sldId="662"/>
        </pc:sldMkLst>
        <pc:spChg chg="add">
          <ac:chgData name="Emily Barling" userId="S::eb930@canterbury.ac.uk::b736b277-bac6-4208-a578-8cdf9e9dadfb" providerId="AD" clId="Web-{2B0B37FF-3AA8-5795-E755-BAA33A73BB1D}" dt="2023-11-03T15:17:44.420" v="313"/>
          <ac:spMkLst>
            <pc:docMk/>
            <pc:sldMk cId="2195473262" sldId="662"/>
            <ac:spMk id="4" creationId="{EEA419D4-9C9A-1EF3-9BCC-4EBB16E273B1}"/>
          </ac:spMkLst>
        </pc:spChg>
        <pc:spChg chg="add">
          <ac:chgData name="Emily Barling" userId="S::eb930@canterbury.ac.uk::b736b277-bac6-4208-a578-8cdf9e9dadfb" providerId="AD" clId="Web-{2B0B37FF-3AA8-5795-E755-BAA33A73BB1D}" dt="2023-11-03T15:17:44.420" v="313"/>
          <ac:spMkLst>
            <pc:docMk/>
            <pc:sldMk cId="2195473262" sldId="662"/>
            <ac:spMk id="5" creationId="{CA1B0504-5C55-942A-2196-DCF5365DA073}"/>
          </ac:spMkLst>
        </pc:spChg>
        <pc:spChg chg="add mod">
          <ac:chgData name="Emily Barling" userId="S::eb930@canterbury.ac.uk::b736b277-bac6-4208-a578-8cdf9e9dadfb" providerId="AD" clId="Web-{2B0B37FF-3AA8-5795-E755-BAA33A73BB1D}" dt="2023-11-03T15:18:13.671" v="319" actId="1076"/>
          <ac:spMkLst>
            <pc:docMk/>
            <pc:sldMk cId="2195473262" sldId="662"/>
            <ac:spMk id="6" creationId="{0A93FD2D-9C92-4769-4376-F5C6B4B36E55}"/>
          </ac:spMkLst>
        </pc:spChg>
        <pc:spChg chg="add mod">
          <ac:chgData name="Emily Barling" userId="S::eb930@canterbury.ac.uk::b736b277-bac6-4208-a578-8cdf9e9dadfb" providerId="AD" clId="Web-{2B0B37FF-3AA8-5795-E755-BAA33A73BB1D}" dt="2023-11-03T15:17:57.202" v="316" actId="1076"/>
          <ac:spMkLst>
            <pc:docMk/>
            <pc:sldMk cId="2195473262" sldId="662"/>
            <ac:spMk id="7" creationId="{519BDEE1-9B95-CFF5-0E8F-364F4AEDF1DD}"/>
          </ac:spMkLst>
        </pc:spChg>
        <pc:spChg chg="add">
          <ac:chgData name="Emily Barling" userId="S::eb930@canterbury.ac.uk::b736b277-bac6-4208-a578-8cdf9e9dadfb" providerId="AD" clId="Web-{2B0B37FF-3AA8-5795-E755-BAA33A73BB1D}" dt="2023-11-03T15:17:44.420" v="313"/>
          <ac:spMkLst>
            <pc:docMk/>
            <pc:sldMk cId="2195473262" sldId="662"/>
            <ac:spMk id="8" creationId="{9590E0A4-EC25-46BF-3065-7D5B4ABCA84A}"/>
          </ac:spMkLst>
        </pc:spChg>
        <pc:spChg chg="add mod">
          <ac:chgData name="Emily Barling" userId="S::eb930@canterbury.ac.uk::b736b277-bac6-4208-a578-8cdf9e9dadfb" providerId="AD" clId="Web-{2B0B37FF-3AA8-5795-E755-BAA33A73BB1D}" dt="2023-11-03T15:17:50.217" v="314" actId="1076"/>
          <ac:spMkLst>
            <pc:docMk/>
            <pc:sldMk cId="2195473262" sldId="662"/>
            <ac:spMk id="9" creationId="{8BD6AF73-081B-0B47-616D-27DF78CFB4E1}"/>
          </ac:spMkLst>
        </pc:spChg>
        <pc:spChg chg="add">
          <ac:chgData name="Emily Barling" userId="S::eb930@canterbury.ac.uk::b736b277-bac6-4208-a578-8cdf9e9dadfb" providerId="AD" clId="Web-{2B0B37FF-3AA8-5795-E755-BAA33A73BB1D}" dt="2023-11-03T15:17:44.420" v="313"/>
          <ac:spMkLst>
            <pc:docMk/>
            <pc:sldMk cId="2195473262" sldId="662"/>
            <ac:spMk id="10" creationId="{1DE83A41-D7CF-2008-DC3E-C0CD331BE658}"/>
          </ac:spMkLst>
        </pc:spChg>
        <pc:spChg chg="add mod">
          <ac:chgData name="Emily Barling" userId="S::eb930@canterbury.ac.uk::b736b277-bac6-4208-a578-8cdf9e9dadfb" providerId="AD" clId="Web-{2B0B37FF-3AA8-5795-E755-BAA33A73BB1D}" dt="2023-11-03T15:18:07.218" v="318" actId="1076"/>
          <ac:spMkLst>
            <pc:docMk/>
            <pc:sldMk cId="2195473262" sldId="662"/>
            <ac:spMk id="11" creationId="{98AAFE92-AD5C-5B2E-1843-6F35E9E99C38}"/>
          </ac:spMkLst>
        </pc:spChg>
        <pc:spChg chg="add mod">
          <ac:chgData name="Emily Barling" userId="S::eb930@canterbury.ac.uk::b736b277-bac6-4208-a578-8cdf9e9dadfb" providerId="AD" clId="Web-{2B0B37FF-3AA8-5795-E755-BAA33A73BB1D}" dt="2023-11-03T15:17:54.202" v="315" actId="1076"/>
          <ac:spMkLst>
            <pc:docMk/>
            <pc:sldMk cId="2195473262" sldId="662"/>
            <ac:spMk id="12" creationId="{4A639AC7-E357-5B5C-54FF-1B87EC48D97B}"/>
          </ac:spMkLst>
        </pc:spChg>
        <pc:spChg chg="add mod">
          <ac:chgData name="Emily Barling" userId="S::eb930@canterbury.ac.uk::b736b277-bac6-4208-a578-8cdf9e9dadfb" providerId="AD" clId="Web-{2B0B37FF-3AA8-5795-E755-BAA33A73BB1D}" dt="2023-11-03T15:18:19.580" v="320" actId="1076"/>
          <ac:spMkLst>
            <pc:docMk/>
            <pc:sldMk cId="2195473262" sldId="662"/>
            <ac:spMk id="13" creationId="{067325F5-6814-0F50-CDFF-2A1F2D6049F8}"/>
          </ac:spMkLst>
        </pc:spChg>
        <pc:spChg chg="add mod">
          <ac:chgData name="Emily Barling" userId="S::eb930@canterbury.ac.uk::b736b277-bac6-4208-a578-8cdf9e9dadfb" providerId="AD" clId="Web-{2B0B37FF-3AA8-5795-E755-BAA33A73BB1D}" dt="2023-11-03T15:18:34.547" v="322" actId="1076"/>
          <ac:spMkLst>
            <pc:docMk/>
            <pc:sldMk cId="2195473262" sldId="662"/>
            <ac:spMk id="14" creationId="{22712E20-C9BD-8F1B-B0FC-87DD2DCEC2BC}"/>
          </ac:spMkLst>
        </pc:spChg>
        <pc:spChg chg="add mod">
          <ac:chgData name="Emily Barling" userId="S::eb930@canterbury.ac.uk::b736b277-bac6-4208-a578-8cdf9e9dadfb" providerId="AD" clId="Web-{2B0B37FF-3AA8-5795-E755-BAA33A73BB1D}" dt="2023-11-03T15:18:45.204" v="324" actId="1076"/>
          <ac:spMkLst>
            <pc:docMk/>
            <pc:sldMk cId="2195473262" sldId="662"/>
            <ac:spMk id="15" creationId="{2D01FF5C-B851-E6EB-16B2-ED912939F9B7}"/>
          </ac:spMkLst>
        </pc:spChg>
        <pc:spChg chg="add mod">
          <ac:chgData name="Emily Barling" userId="S::eb930@canterbury.ac.uk::b736b277-bac6-4208-a578-8cdf9e9dadfb" providerId="AD" clId="Web-{2B0B37FF-3AA8-5795-E755-BAA33A73BB1D}" dt="2023-11-03T15:18:59.892" v="326" actId="1076"/>
          <ac:spMkLst>
            <pc:docMk/>
            <pc:sldMk cId="2195473262" sldId="662"/>
            <ac:spMk id="16" creationId="{8E5C6B8E-FB65-CEC1-F68B-FC0AACA66ED2}"/>
          </ac:spMkLst>
        </pc:spChg>
        <pc:spChg chg="add mod">
          <ac:chgData name="Emily Barling" userId="S::eb930@canterbury.ac.uk::b736b277-bac6-4208-a578-8cdf9e9dadfb" providerId="AD" clId="Web-{2B0B37FF-3AA8-5795-E755-BAA33A73BB1D}" dt="2023-11-03T15:18:03.952" v="317" actId="1076"/>
          <ac:spMkLst>
            <pc:docMk/>
            <pc:sldMk cId="2195473262" sldId="662"/>
            <ac:spMk id="17" creationId="{904AF43F-719D-754E-EBB2-7088F6EFE059}"/>
          </ac:spMkLst>
        </pc:spChg>
        <pc:spChg chg="add mod">
          <ac:chgData name="Emily Barling" userId="S::eb930@canterbury.ac.uk::b736b277-bac6-4208-a578-8cdf9e9dadfb" providerId="AD" clId="Web-{2B0B37FF-3AA8-5795-E755-BAA33A73BB1D}" dt="2023-11-03T15:18:27.859" v="321" actId="1076"/>
          <ac:spMkLst>
            <pc:docMk/>
            <pc:sldMk cId="2195473262" sldId="662"/>
            <ac:spMk id="18" creationId="{BA580076-A489-F546-9A6F-EA8E96CDEFBF}"/>
          </ac:spMkLst>
        </pc:spChg>
        <pc:spChg chg="add mod">
          <ac:chgData name="Emily Barling" userId="S::eb930@canterbury.ac.uk::b736b277-bac6-4208-a578-8cdf9e9dadfb" providerId="AD" clId="Web-{2B0B37FF-3AA8-5795-E755-BAA33A73BB1D}" dt="2023-11-03T15:18:38.985" v="323" actId="1076"/>
          <ac:spMkLst>
            <pc:docMk/>
            <pc:sldMk cId="2195473262" sldId="662"/>
            <ac:spMk id="19" creationId="{E359C695-5310-5986-3409-CE8F3CF41ACE}"/>
          </ac:spMkLst>
        </pc:spChg>
      </pc:sldChg>
      <pc:sldChg chg="addSp add replId">
        <pc:chgData name="Emily Barling" userId="S::eb930@canterbury.ac.uk::b736b277-bac6-4208-a578-8cdf9e9dadfb" providerId="AD" clId="Web-{2B0B37FF-3AA8-5795-E755-BAA33A73BB1D}" dt="2023-11-03T15:11:15.702" v="196"/>
        <pc:sldMkLst>
          <pc:docMk/>
          <pc:sldMk cId="3421156584" sldId="663"/>
        </pc:sldMkLst>
        <pc:spChg chg="add">
          <ac:chgData name="Emily Barling" userId="S::eb930@canterbury.ac.uk::b736b277-bac6-4208-a578-8cdf9e9dadfb" providerId="AD" clId="Web-{2B0B37FF-3AA8-5795-E755-BAA33A73BB1D}" dt="2023-11-03T15:11:07.624" v="194"/>
          <ac:spMkLst>
            <pc:docMk/>
            <pc:sldMk cId="3421156584" sldId="663"/>
            <ac:spMk id="5" creationId="{3A3A1A79-9961-FBB1-56D0-73CAE37DD1FC}"/>
          </ac:spMkLst>
        </pc:spChg>
        <pc:spChg chg="add">
          <ac:chgData name="Emily Barling" userId="S::eb930@canterbury.ac.uk::b736b277-bac6-4208-a578-8cdf9e9dadfb" providerId="AD" clId="Web-{2B0B37FF-3AA8-5795-E755-BAA33A73BB1D}" dt="2023-11-03T15:11:07.624" v="194"/>
          <ac:spMkLst>
            <pc:docMk/>
            <pc:sldMk cId="3421156584" sldId="663"/>
            <ac:spMk id="6" creationId="{94C75658-EFBA-EAF8-8C2B-5A79CC19A21E}"/>
          </ac:spMkLst>
        </pc:spChg>
        <pc:spChg chg="add">
          <ac:chgData name="Emily Barling" userId="S::eb930@canterbury.ac.uk::b736b277-bac6-4208-a578-8cdf9e9dadfb" providerId="AD" clId="Web-{2B0B37FF-3AA8-5795-E755-BAA33A73BB1D}" dt="2023-11-03T15:11:07.624" v="194"/>
          <ac:spMkLst>
            <pc:docMk/>
            <pc:sldMk cId="3421156584" sldId="663"/>
            <ac:spMk id="7" creationId="{3BCE73A7-F9F5-C437-076E-D5715E4E855B}"/>
          </ac:spMkLst>
        </pc:spChg>
        <pc:spChg chg="add">
          <ac:chgData name="Emily Barling" userId="S::eb930@canterbury.ac.uk::b736b277-bac6-4208-a578-8cdf9e9dadfb" providerId="AD" clId="Web-{2B0B37FF-3AA8-5795-E755-BAA33A73BB1D}" dt="2023-11-03T15:11:07.624" v="194"/>
          <ac:spMkLst>
            <pc:docMk/>
            <pc:sldMk cId="3421156584" sldId="663"/>
            <ac:spMk id="8" creationId="{2FB3E223-C0B3-FEF3-0DDD-EA42AAFE7648}"/>
          </ac:spMkLst>
        </pc:spChg>
        <pc:spChg chg="add">
          <ac:chgData name="Emily Barling" userId="S::eb930@canterbury.ac.uk::b736b277-bac6-4208-a578-8cdf9e9dadfb" providerId="AD" clId="Web-{2B0B37FF-3AA8-5795-E755-BAA33A73BB1D}" dt="2023-11-03T15:11:07.624" v="194"/>
          <ac:spMkLst>
            <pc:docMk/>
            <pc:sldMk cId="3421156584" sldId="663"/>
            <ac:spMk id="9" creationId="{F00F9C57-F94D-18A5-7840-4085E2E54219}"/>
          </ac:spMkLst>
        </pc:spChg>
        <pc:spChg chg="add">
          <ac:chgData name="Emily Barling" userId="S::eb930@canterbury.ac.uk::b736b277-bac6-4208-a578-8cdf9e9dadfb" providerId="AD" clId="Web-{2B0B37FF-3AA8-5795-E755-BAA33A73BB1D}" dt="2023-11-03T15:11:07.624" v="194"/>
          <ac:spMkLst>
            <pc:docMk/>
            <pc:sldMk cId="3421156584" sldId="663"/>
            <ac:spMk id="10" creationId="{4D9EC2D5-4467-5394-142B-0279009996BE}"/>
          </ac:spMkLst>
        </pc:spChg>
        <pc:spChg chg="add">
          <ac:chgData name="Emily Barling" userId="S::eb930@canterbury.ac.uk::b736b277-bac6-4208-a578-8cdf9e9dadfb" providerId="AD" clId="Web-{2B0B37FF-3AA8-5795-E755-BAA33A73BB1D}" dt="2023-11-03T15:11:15.702" v="196"/>
          <ac:spMkLst>
            <pc:docMk/>
            <pc:sldMk cId="3421156584" sldId="663"/>
            <ac:spMk id="11" creationId="{1DE7471F-0EEB-761D-803A-215F3D0E99D0}"/>
          </ac:spMkLst>
        </pc:spChg>
        <pc:grpChg chg="add">
          <ac:chgData name="Emily Barling" userId="S::eb930@canterbury.ac.uk::b736b277-bac6-4208-a578-8cdf9e9dadfb" providerId="AD" clId="Web-{2B0B37FF-3AA8-5795-E755-BAA33A73BB1D}" dt="2023-11-03T15:11:07.624" v="194"/>
          <ac:grpSpMkLst>
            <pc:docMk/>
            <pc:sldMk cId="3421156584" sldId="663"/>
            <ac:grpSpMk id="4" creationId="{0CCBD451-30FF-F2A0-13F1-E667FA58B553}"/>
          </ac:grpSpMkLst>
        </pc:grpChg>
      </pc:sldChg>
      <pc:sldChg chg="addSp modSp add replId">
        <pc:chgData name="Emily Barling" userId="S::eb930@canterbury.ac.uk::b736b277-bac6-4208-a578-8cdf9e9dadfb" providerId="AD" clId="Web-{2B0B37FF-3AA8-5795-E755-BAA33A73BB1D}" dt="2023-11-03T15:38:35.045" v="475"/>
        <pc:sldMkLst>
          <pc:docMk/>
          <pc:sldMk cId="2554654546" sldId="664"/>
        </pc:sldMkLst>
        <pc:spChg chg="add">
          <ac:chgData name="Emily Barling" userId="S::eb930@canterbury.ac.uk::b736b277-bac6-4208-a578-8cdf9e9dadfb" providerId="AD" clId="Web-{2B0B37FF-3AA8-5795-E755-BAA33A73BB1D}" dt="2023-11-03T15:09:08.604" v="171"/>
          <ac:spMkLst>
            <pc:docMk/>
            <pc:sldMk cId="2554654546" sldId="664"/>
            <ac:spMk id="4" creationId="{627F3020-D873-133A-AE72-8B89CCF89C18}"/>
          </ac:spMkLst>
        </pc:spChg>
        <pc:graphicFrameChg chg="add modGraphic">
          <ac:chgData name="Emily Barling" userId="S::eb930@canterbury.ac.uk::b736b277-bac6-4208-a578-8cdf9e9dadfb" providerId="AD" clId="Web-{2B0B37FF-3AA8-5795-E755-BAA33A73BB1D}" dt="2023-11-03T15:38:35.045" v="475"/>
          <ac:graphicFrameMkLst>
            <pc:docMk/>
            <pc:sldMk cId="2554654546" sldId="664"/>
            <ac:graphicFrameMk id="5" creationId="{45530923-7329-E0F2-4205-24AE7410DE5F}"/>
          </ac:graphicFrameMkLst>
        </pc:graphicFrameChg>
      </pc:sldChg>
      <pc:sldChg chg="addSp delSp modSp add ord replId">
        <pc:chgData name="Emily Barling" userId="S::eb930@canterbury.ac.uk::b736b277-bac6-4208-a578-8cdf9e9dadfb" providerId="AD" clId="Web-{2B0B37FF-3AA8-5795-E755-BAA33A73BB1D}" dt="2023-11-03T15:10:15.997" v="187" actId="1076"/>
        <pc:sldMkLst>
          <pc:docMk/>
          <pc:sldMk cId="1100486136" sldId="665"/>
        </pc:sldMkLst>
        <pc:spChg chg="del">
          <ac:chgData name="Emily Barling" userId="S::eb930@canterbury.ac.uk::b736b277-bac6-4208-a578-8cdf9e9dadfb" providerId="AD" clId="Web-{2B0B37FF-3AA8-5795-E755-BAA33A73BB1D}" dt="2023-11-03T15:10:05.043" v="184"/>
          <ac:spMkLst>
            <pc:docMk/>
            <pc:sldMk cId="1100486136" sldId="665"/>
            <ac:spMk id="3" creationId="{1BC365A6-6466-8BDA-7A64-84D01666318A}"/>
          </ac:spMkLst>
        </pc:spChg>
        <pc:spChg chg="add mod">
          <ac:chgData name="Emily Barling" userId="S::eb930@canterbury.ac.uk::b736b277-bac6-4208-a578-8cdf9e9dadfb" providerId="AD" clId="Web-{2B0B37FF-3AA8-5795-E755-BAA33A73BB1D}" dt="2023-11-03T15:10:09.434" v="186"/>
          <ac:spMkLst>
            <pc:docMk/>
            <pc:sldMk cId="1100486136" sldId="665"/>
            <ac:spMk id="5" creationId="{21ED4237-57FC-22B8-6393-5B4598FB133D}"/>
          </ac:spMkLst>
        </pc:spChg>
        <pc:picChg chg="add mod">
          <ac:chgData name="Emily Barling" userId="S::eb930@canterbury.ac.uk::b736b277-bac6-4208-a578-8cdf9e9dadfb" providerId="AD" clId="Web-{2B0B37FF-3AA8-5795-E755-BAA33A73BB1D}" dt="2023-11-03T15:10:15.997" v="187" actId="1076"/>
          <ac:picMkLst>
            <pc:docMk/>
            <pc:sldMk cId="1100486136" sldId="665"/>
            <ac:picMk id="4" creationId="{18CAFD3F-DBC6-DA8A-E736-6F03F1D4171F}"/>
          </ac:picMkLst>
        </pc:picChg>
      </pc:sldChg>
      <pc:sldChg chg="addSp add replId">
        <pc:chgData name="Emily Barling" userId="S::eb930@canterbury.ac.uk::b736b277-bac6-4208-a578-8cdf9e9dadfb" providerId="AD" clId="Web-{2B0B37FF-3AA8-5795-E755-BAA33A73BB1D}" dt="2023-11-03T15:17:07.716" v="290"/>
        <pc:sldMkLst>
          <pc:docMk/>
          <pc:sldMk cId="2652512948" sldId="666"/>
        </pc:sldMkLst>
        <pc:spChg chg="add">
          <ac:chgData name="Emily Barling" userId="S::eb930@canterbury.ac.uk::b736b277-bac6-4208-a578-8cdf9e9dadfb" providerId="AD" clId="Web-{2B0B37FF-3AA8-5795-E755-BAA33A73BB1D}" dt="2023-11-03T15:17:07.716" v="290"/>
          <ac:spMkLst>
            <pc:docMk/>
            <pc:sldMk cId="2652512948" sldId="666"/>
            <ac:spMk id="4" creationId="{394343A4-0A39-47E4-50A6-7D911DC4D6CA}"/>
          </ac:spMkLst>
        </pc:spChg>
        <pc:spChg chg="add">
          <ac:chgData name="Emily Barling" userId="S::eb930@canterbury.ac.uk::b736b277-bac6-4208-a578-8cdf9e9dadfb" providerId="AD" clId="Web-{2B0B37FF-3AA8-5795-E755-BAA33A73BB1D}" dt="2023-11-03T15:17:07.716" v="290"/>
          <ac:spMkLst>
            <pc:docMk/>
            <pc:sldMk cId="2652512948" sldId="666"/>
            <ac:spMk id="6" creationId="{B39486C3-FF01-7F63-CDBB-F6A4880F3D0C}"/>
          </ac:spMkLst>
        </pc:spChg>
        <pc:spChg chg="add">
          <ac:chgData name="Emily Barling" userId="S::eb930@canterbury.ac.uk::b736b277-bac6-4208-a578-8cdf9e9dadfb" providerId="AD" clId="Web-{2B0B37FF-3AA8-5795-E755-BAA33A73BB1D}" dt="2023-11-03T15:17:07.716" v="290"/>
          <ac:spMkLst>
            <pc:docMk/>
            <pc:sldMk cId="2652512948" sldId="666"/>
            <ac:spMk id="7" creationId="{31555672-D5DC-2C5E-95F7-4F64E43B1E31}"/>
          </ac:spMkLst>
        </pc:spChg>
        <pc:spChg chg="add">
          <ac:chgData name="Emily Barling" userId="S::eb930@canterbury.ac.uk::b736b277-bac6-4208-a578-8cdf9e9dadfb" providerId="AD" clId="Web-{2B0B37FF-3AA8-5795-E755-BAA33A73BB1D}" dt="2023-11-03T15:17:07.716" v="290"/>
          <ac:spMkLst>
            <pc:docMk/>
            <pc:sldMk cId="2652512948" sldId="666"/>
            <ac:spMk id="8" creationId="{A97A7877-AC32-C204-17CE-7A818A8E9ED2}"/>
          </ac:spMkLst>
        </pc:spChg>
        <pc:spChg chg="add">
          <ac:chgData name="Emily Barling" userId="S::eb930@canterbury.ac.uk::b736b277-bac6-4208-a578-8cdf9e9dadfb" providerId="AD" clId="Web-{2B0B37FF-3AA8-5795-E755-BAA33A73BB1D}" dt="2023-11-03T15:17:07.716" v="290"/>
          <ac:spMkLst>
            <pc:docMk/>
            <pc:sldMk cId="2652512948" sldId="666"/>
            <ac:spMk id="9" creationId="{D73BB8BA-AE7D-8EDF-BA66-1BF7BD353009}"/>
          </ac:spMkLst>
        </pc:spChg>
        <pc:spChg chg="add">
          <ac:chgData name="Emily Barling" userId="S::eb930@canterbury.ac.uk::b736b277-bac6-4208-a578-8cdf9e9dadfb" providerId="AD" clId="Web-{2B0B37FF-3AA8-5795-E755-BAA33A73BB1D}" dt="2023-11-03T15:17:07.716" v="290"/>
          <ac:spMkLst>
            <pc:docMk/>
            <pc:sldMk cId="2652512948" sldId="666"/>
            <ac:spMk id="10" creationId="{0B9DEBB1-F246-F369-EC42-C9D6E032B3CC}"/>
          </ac:spMkLst>
        </pc:spChg>
        <pc:spChg chg="add">
          <ac:chgData name="Emily Barling" userId="S::eb930@canterbury.ac.uk::b736b277-bac6-4208-a578-8cdf9e9dadfb" providerId="AD" clId="Web-{2B0B37FF-3AA8-5795-E755-BAA33A73BB1D}" dt="2023-11-03T15:17:07.716" v="290"/>
          <ac:spMkLst>
            <pc:docMk/>
            <pc:sldMk cId="2652512948" sldId="666"/>
            <ac:spMk id="11" creationId="{81F17EE8-49BA-D6AC-57A6-7BF93193C2BB}"/>
          </ac:spMkLst>
        </pc:spChg>
        <pc:grpChg chg="add">
          <ac:chgData name="Emily Barling" userId="S::eb930@canterbury.ac.uk::b736b277-bac6-4208-a578-8cdf9e9dadfb" providerId="AD" clId="Web-{2B0B37FF-3AA8-5795-E755-BAA33A73BB1D}" dt="2023-11-03T15:17:07.716" v="290"/>
          <ac:grpSpMkLst>
            <pc:docMk/>
            <pc:sldMk cId="2652512948" sldId="666"/>
            <ac:grpSpMk id="5" creationId="{90E0A108-2A9C-4DA2-AB2C-9FDC83516605}"/>
          </ac:grpSpMkLst>
        </pc:grpChg>
      </pc:sldChg>
      <pc:sldChg chg="addSp modSp add replId">
        <pc:chgData name="Emily Barling" userId="S::eb930@canterbury.ac.uk::b736b277-bac6-4208-a578-8cdf9e9dadfb" providerId="AD" clId="Web-{2B0B37FF-3AA8-5795-E755-BAA33A73BB1D}" dt="2023-11-03T15:39:13.781" v="477"/>
        <pc:sldMkLst>
          <pc:docMk/>
          <pc:sldMk cId="3254842548" sldId="667"/>
        </pc:sldMkLst>
        <pc:spChg chg="add">
          <ac:chgData name="Emily Barling" userId="S::eb930@canterbury.ac.uk::b736b277-bac6-4208-a578-8cdf9e9dadfb" providerId="AD" clId="Web-{2B0B37FF-3AA8-5795-E755-BAA33A73BB1D}" dt="2023-11-03T15:15:58.604" v="278"/>
          <ac:spMkLst>
            <pc:docMk/>
            <pc:sldMk cId="3254842548" sldId="667"/>
            <ac:spMk id="4" creationId="{991BE33F-35A0-806C-A8F5-A4AB28207647}"/>
          </ac:spMkLst>
        </pc:spChg>
        <pc:spChg chg="add mod">
          <ac:chgData name="Emily Barling" userId="S::eb930@canterbury.ac.uk::b736b277-bac6-4208-a578-8cdf9e9dadfb" providerId="AD" clId="Web-{2B0B37FF-3AA8-5795-E755-BAA33A73BB1D}" dt="2023-11-03T15:39:08.390" v="476"/>
          <ac:spMkLst>
            <pc:docMk/>
            <pc:sldMk cId="3254842548" sldId="667"/>
            <ac:spMk id="5" creationId="{BE583B57-2D1B-E7BD-7DEB-FCC0EAAE2767}"/>
          </ac:spMkLst>
        </pc:spChg>
        <pc:spChg chg="add mod">
          <ac:chgData name="Emily Barling" userId="S::eb930@canterbury.ac.uk::b736b277-bac6-4208-a578-8cdf9e9dadfb" providerId="AD" clId="Web-{2B0B37FF-3AA8-5795-E755-BAA33A73BB1D}" dt="2023-11-03T15:16:35.917" v="284" actId="1076"/>
          <ac:spMkLst>
            <pc:docMk/>
            <pc:sldMk cId="3254842548" sldId="667"/>
            <ac:spMk id="6" creationId="{60D6CAAA-603D-D885-E02A-414DD099FA6D}"/>
          </ac:spMkLst>
        </pc:spChg>
        <pc:spChg chg="add mod">
          <ac:chgData name="Emily Barling" userId="S::eb930@canterbury.ac.uk::b736b277-bac6-4208-a578-8cdf9e9dadfb" providerId="AD" clId="Web-{2B0B37FF-3AA8-5795-E755-BAA33A73BB1D}" dt="2023-11-03T15:39:13.781" v="477"/>
          <ac:spMkLst>
            <pc:docMk/>
            <pc:sldMk cId="3254842548" sldId="667"/>
            <ac:spMk id="7" creationId="{C171BBB8-4393-D078-1BED-C6B9DD613B09}"/>
          </ac:spMkLst>
        </pc:spChg>
        <pc:spChg chg="add mod">
          <ac:chgData name="Emily Barling" userId="S::eb930@canterbury.ac.uk::b736b277-bac6-4208-a578-8cdf9e9dadfb" providerId="AD" clId="Web-{2B0B37FF-3AA8-5795-E755-BAA33A73BB1D}" dt="2023-11-03T15:16:25.230" v="282" actId="1076"/>
          <ac:spMkLst>
            <pc:docMk/>
            <pc:sldMk cId="3254842548" sldId="667"/>
            <ac:spMk id="8" creationId="{C238E531-66C9-F615-E574-C5AF50B9E4A9}"/>
          </ac:spMkLst>
        </pc:spChg>
        <pc:spChg chg="add mod">
          <ac:chgData name="Emily Barling" userId="S::eb930@canterbury.ac.uk::b736b277-bac6-4208-a578-8cdf9e9dadfb" providerId="AD" clId="Web-{2B0B37FF-3AA8-5795-E755-BAA33A73BB1D}" dt="2023-11-03T15:16:39.183" v="285" actId="1076"/>
          <ac:spMkLst>
            <pc:docMk/>
            <pc:sldMk cId="3254842548" sldId="667"/>
            <ac:spMk id="9" creationId="{8DDB9FCE-C0F4-E1DA-81B1-E354571F0EA3}"/>
          </ac:spMkLst>
        </pc:spChg>
      </pc:sldChg>
      <pc:sldChg chg="addSp delSp modSp add replId">
        <pc:chgData name="Emily Barling" userId="S::eb930@canterbury.ac.uk::b736b277-bac6-4208-a578-8cdf9e9dadfb" providerId="AD" clId="Web-{2B0B37FF-3AA8-5795-E755-BAA33A73BB1D}" dt="2023-11-03T15:16:07.057" v="279" actId="1076"/>
        <pc:sldMkLst>
          <pc:docMk/>
          <pc:sldMk cId="1184247083" sldId="668"/>
        </pc:sldMkLst>
        <pc:spChg chg="add del">
          <ac:chgData name="Emily Barling" userId="S::eb930@canterbury.ac.uk::b736b277-bac6-4208-a578-8cdf9e9dadfb" providerId="AD" clId="Web-{2B0B37FF-3AA8-5795-E755-BAA33A73BB1D}" dt="2023-11-03T15:14:15.256" v="237"/>
          <ac:spMkLst>
            <pc:docMk/>
            <pc:sldMk cId="1184247083" sldId="668"/>
            <ac:spMk id="4" creationId="{F6DBCB9D-203D-F752-1CF0-2A8408A118C6}"/>
          </ac:spMkLst>
        </pc:spChg>
        <pc:spChg chg="add del">
          <ac:chgData name="Emily Barling" userId="S::eb930@canterbury.ac.uk::b736b277-bac6-4208-a578-8cdf9e9dadfb" providerId="AD" clId="Web-{2B0B37FF-3AA8-5795-E755-BAA33A73BB1D}" dt="2023-11-03T15:14:15.256" v="237"/>
          <ac:spMkLst>
            <pc:docMk/>
            <pc:sldMk cId="1184247083" sldId="668"/>
            <ac:spMk id="5" creationId="{963CC066-1CE2-96C5-E9F4-EF5F8CC81616}"/>
          </ac:spMkLst>
        </pc:spChg>
        <pc:spChg chg="add del">
          <ac:chgData name="Emily Barling" userId="S::eb930@canterbury.ac.uk::b736b277-bac6-4208-a578-8cdf9e9dadfb" providerId="AD" clId="Web-{2B0B37FF-3AA8-5795-E755-BAA33A73BB1D}" dt="2023-11-03T15:14:15.256" v="237"/>
          <ac:spMkLst>
            <pc:docMk/>
            <pc:sldMk cId="1184247083" sldId="668"/>
            <ac:spMk id="6" creationId="{A5A3F8DD-0085-6FA2-0048-F333B8DAB0B1}"/>
          </ac:spMkLst>
        </pc:spChg>
        <pc:spChg chg="add del">
          <ac:chgData name="Emily Barling" userId="S::eb930@canterbury.ac.uk::b736b277-bac6-4208-a578-8cdf9e9dadfb" providerId="AD" clId="Web-{2B0B37FF-3AA8-5795-E755-BAA33A73BB1D}" dt="2023-11-03T15:14:15.256" v="237"/>
          <ac:spMkLst>
            <pc:docMk/>
            <pc:sldMk cId="1184247083" sldId="668"/>
            <ac:spMk id="7" creationId="{07423825-7B44-C0E2-F9A1-DA25EF81230A}"/>
          </ac:spMkLst>
        </pc:spChg>
        <pc:spChg chg="add del">
          <ac:chgData name="Emily Barling" userId="S::eb930@canterbury.ac.uk::b736b277-bac6-4208-a578-8cdf9e9dadfb" providerId="AD" clId="Web-{2B0B37FF-3AA8-5795-E755-BAA33A73BB1D}" dt="2023-11-03T15:14:15.256" v="237"/>
          <ac:spMkLst>
            <pc:docMk/>
            <pc:sldMk cId="1184247083" sldId="668"/>
            <ac:spMk id="8" creationId="{80AB8E22-F673-73D4-0F07-21A6739594EC}"/>
          </ac:spMkLst>
        </pc:spChg>
        <pc:spChg chg="add del">
          <ac:chgData name="Emily Barling" userId="S::eb930@canterbury.ac.uk::b736b277-bac6-4208-a578-8cdf9e9dadfb" providerId="AD" clId="Web-{2B0B37FF-3AA8-5795-E755-BAA33A73BB1D}" dt="2023-11-03T15:14:15.256" v="237"/>
          <ac:spMkLst>
            <pc:docMk/>
            <pc:sldMk cId="1184247083" sldId="668"/>
            <ac:spMk id="9" creationId="{280DD8DC-AA56-A2A5-9E5A-5494F1113F49}"/>
          </ac:spMkLst>
        </pc:spChg>
        <pc:spChg chg="add del">
          <ac:chgData name="Emily Barling" userId="S::eb930@canterbury.ac.uk::b736b277-bac6-4208-a578-8cdf9e9dadfb" providerId="AD" clId="Web-{2B0B37FF-3AA8-5795-E755-BAA33A73BB1D}" dt="2023-11-03T15:14:15.256" v="237"/>
          <ac:spMkLst>
            <pc:docMk/>
            <pc:sldMk cId="1184247083" sldId="668"/>
            <ac:spMk id="10" creationId="{A0C479DE-5B46-4CE9-9CF1-D6BFE56928BF}"/>
          </ac:spMkLst>
        </pc:spChg>
        <pc:spChg chg="add del">
          <ac:chgData name="Emily Barling" userId="S::eb930@canterbury.ac.uk::b736b277-bac6-4208-a578-8cdf9e9dadfb" providerId="AD" clId="Web-{2B0B37FF-3AA8-5795-E755-BAA33A73BB1D}" dt="2023-11-03T15:14:15.256" v="237"/>
          <ac:spMkLst>
            <pc:docMk/>
            <pc:sldMk cId="1184247083" sldId="668"/>
            <ac:spMk id="11" creationId="{6A762189-F00E-C9F6-22F4-79B4E2D923E5}"/>
          </ac:spMkLst>
        </pc:spChg>
        <pc:spChg chg="add del">
          <ac:chgData name="Emily Barling" userId="S::eb930@canterbury.ac.uk::b736b277-bac6-4208-a578-8cdf9e9dadfb" providerId="AD" clId="Web-{2B0B37FF-3AA8-5795-E755-BAA33A73BB1D}" dt="2023-11-03T15:14:15.256" v="237"/>
          <ac:spMkLst>
            <pc:docMk/>
            <pc:sldMk cId="1184247083" sldId="668"/>
            <ac:spMk id="12" creationId="{4A29DCFC-7666-CB29-10F6-CFAA2F9B5980}"/>
          </ac:spMkLst>
        </pc:spChg>
        <pc:spChg chg="add del">
          <ac:chgData name="Emily Barling" userId="S::eb930@canterbury.ac.uk::b736b277-bac6-4208-a578-8cdf9e9dadfb" providerId="AD" clId="Web-{2B0B37FF-3AA8-5795-E755-BAA33A73BB1D}" dt="2023-11-03T15:14:15.256" v="237"/>
          <ac:spMkLst>
            <pc:docMk/>
            <pc:sldMk cId="1184247083" sldId="668"/>
            <ac:spMk id="13" creationId="{7DD744F8-70BF-2E64-D9BA-71CDEB228851}"/>
          </ac:spMkLst>
        </pc:spChg>
        <pc:spChg chg="add del">
          <ac:chgData name="Emily Barling" userId="S::eb930@canterbury.ac.uk::b736b277-bac6-4208-a578-8cdf9e9dadfb" providerId="AD" clId="Web-{2B0B37FF-3AA8-5795-E755-BAA33A73BB1D}" dt="2023-11-03T15:14:15.256" v="237"/>
          <ac:spMkLst>
            <pc:docMk/>
            <pc:sldMk cId="1184247083" sldId="668"/>
            <ac:spMk id="14" creationId="{AD7AF254-DB12-638E-9BDB-979768B6CA41}"/>
          </ac:spMkLst>
        </pc:spChg>
        <pc:spChg chg="add">
          <ac:chgData name="Emily Barling" userId="S::eb930@canterbury.ac.uk::b736b277-bac6-4208-a578-8cdf9e9dadfb" providerId="AD" clId="Web-{2B0B37FF-3AA8-5795-E755-BAA33A73BB1D}" dt="2023-11-03T15:14:23.494" v="254"/>
          <ac:spMkLst>
            <pc:docMk/>
            <pc:sldMk cId="1184247083" sldId="668"/>
            <ac:spMk id="15" creationId="{6B21483D-6B91-13FF-FB10-BC76536DD9BD}"/>
          </ac:spMkLst>
        </pc:spChg>
        <pc:spChg chg="add">
          <ac:chgData name="Emily Barling" userId="S::eb930@canterbury.ac.uk::b736b277-bac6-4208-a578-8cdf9e9dadfb" providerId="AD" clId="Web-{2B0B37FF-3AA8-5795-E755-BAA33A73BB1D}" dt="2023-11-03T15:14:23.494" v="254"/>
          <ac:spMkLst>
            <pc:docMk/>
            <pc:sldMk cId="1184247083" sldId="668"/>
            <ac:spMk id="16" creationId="{E63F9727-D20D-9F6E-1457-EA83C814EBED}"/>
          </ac:spMkLst>
        </pc:spChg>
        <pc:spChg chg="add">
          <ac:chgData name="Emily Barling" userId="S::eb930@canterbury.ac.uk::b736b277-bac6-4208-a578-8cdf9e9dadfb" providerId="AD" clId="Web-{2B0B37FF-3AA8-5795-E755-BAA33A73BB1D}" dt="2023-11-03T15:14:23.494" v="254"/>
          <ac:spMkLst>
            <pc:docMk/>
            <pc:sldMk cId="1184247083" sldId="668"/>
            <ac:spMk id="17" creationId="{F1C80167-E8F1-7D23-BE70-033F1A82C1F4}"/>
          </ac:spMkLst>
        </pc:spChg>
        <pc:spChg chg="add mod">
          <ac:chgData name="Emily Barling" userId="S::eb930@canterbury.ac.uk::b736b277-bac6-4208-a578-8cdf9e9dadfb" providerId="AD" clId="Web-{2B0B37FF-3AA8-5795-E755-BAA33A73BB1D}" dt="2023-11-03T15:14:35.835" v="256" actId="1076"/>
          <ac:spMkLst>
            <pc:docMk/>
            <pc:sldMk cId="1184247083" sldId="668"/>
            <ac:spMk id="18" creationId="{D9CC0FF3-5053-BD4C-6475-3DE78FEB1669}"/>
          </ac:spMkLst>
        </pc:spChg>
        <pc:spChg chg="add mod">
          <ac:chgData name="Emily Barling" userId="S::eb930@canterbury.ac.uk::b736b277-bac6-4208-a578-8cdf9e9dadfb" providerId="AD" clId="Web-{2B0B37FF-3AA8-5795-E755-BAA33A73BB1D}" dt="2023-11-03T15:14:41.210" v="257" actId="1076"/>
          <ac:spMkLst>
            <pc:docMk/>
            <pc:sldMk cId="1184247083" sldId="668"/>
            <ac:spMk id="19" creationId="{6F8C01CB-3443-5B31-82AE-D13782A6B418}"/>
          </ac:spMkLst>
        </pc:spChg>
        <pc:spChg chg="add mod">
          <ac:chgData name="Emily Barling" userId="S::eb930@canterbury.ac.uk::b736b277-bac6-4208-a578-8cdf9e9dadfb" providerId="AD" clId="Web-{2B0B37FF-3AA8-5795-E755-BAA33A73BB1D}" dt="2023-11-03T15:15:24.290" v="266" actId="1076"/>
          <ac:spMkLst>
            <pc:docMk/>
            <pc:sldMk cId="1184247083" sldId="668"/>
            <ac:spMk id="20" creationId="{D33E597B-4E51-96AE-0B86-3502478D5627}"/>
          </ac:spMkLst>
        </pc:spChg>
        <pc:spChg chg="add mod">
          <ac:chgData name="Emily Barling" userId="S::eb930@canterbury.ac.uk::b736b277-bac6-4208-a578-8cdf9e9dadfb" providerId="AD" clId="Web-{2B0B37FF-3AA8-5795-E755-BAA33A73BB1D}" dt="2023-11-03T15:15:34.525" v="268" actId="1076"/>
          <ac:spMkLst>
            <pc:docMk/>
            <pc:sldMk cId="1184247083" sldId="668"/>
            <ac:spMk id="21" creationId="{44F6A295-345A-4D53-2F47-8CE6AA08EDD3}"/>
          </ac:spMkLst>
        </pc:spChg>
        <pc:spChg chg="add mod">
          <ac:chgData name="Emily Barling" userId="S::eb930@canterbury.ac.uk::b736b277-bac6-4208-a578-8cdf9e9dadfb" providerId="AD" clId="Web-{2B0B37FF-3AA8-5795-E755-BAA33A73BB1D}" dt="2023-11-03T15:14:47.273" v="259" actId="1076"/>
          <ac:spMkLst>
            <pc:docMk/>
            <pc:sldMk cId="1184247083" sldId="668"/>
            <ac:spMk id="22" creationId="{22F349B0-54BC-1472-A860-F412F2917D2E}"/>
          </ac:spMkLst>
        </pc:spChg>
        <pc:spChg chg="add mod">
          <ac:chgData name="Emily Barling" userId="S::eb930@canterbury.ac.uk::b736b277-bac6-4208-a578-8cdf9e9dadfb" providerId="AD" clId="Web-{2B0B37FF-3AA8-5795-E755-BAA33A73BB1D}" dt="2023-11-03T15:15:01.883" v="261" actId="1076"/>
          <ac:spMkLst>
            <pc:docMk/>
            <pc:sldMk cId="1184247083" sldId="668"/>
            <ac:spMk id="23" creationId="{8D8E54AF-91AB-CC44-7CB1-B4168817F747}"/>
          </ac:spMkLst>
        </pc:spChg>
        <pc:spChg chg="add mod">
          <ac:chgData name="Emily Barling" userId="S::eb930@canterbury.ac.uk::b736b277-bac6-4208-a578-8cdf9e9dadfb" providerId="AD" clId="Web-{2B0B37FF-3AA8-5795-E755-BAA33A73BB1D}" dt="2023-11-03T15:16:07.057" v="279" actId="1076"/>
          <ac:spMkLst>
            <pc:docMk/>
            <pc:sldMk cId="1184247083" sldId="668"/>
            <ac:spMk id="24" creationId="{C0E02780-94D0-8847-2E2A-BCE2709D82FE}"/>
          </ac:spMkLst>
        </pc:spChg>
        <pc:spChg chg="add mod">
          <ac:chgData name="Emily Barling" userId="S::eb930@canterbury.ac.uk::b736b277-bac6-4208-a578-8cdf9e9dadfb" providerId="AD" clId="Web-{2B0B37FF-3AA8-5795-E755-BAA33A73BB1D}" dt="2023-11-03T15:14:54.851" v="260" actId="1076"/>
          <ac:spMkLst>
            <pc:docMk/>
            <pc:sldMk cId="1184247083" sldId="668"/>
            <ac:spMk id="25" creationId="{1560D8E4-18BF-F8D0-6D1C-58E500CECF44}"/>
          </ac:spMkLst>
        </pc:spChg>
        <pc:spChg chg="add mod">
          <ac:chgData name="Emily Barling" userId="S::eb930@canterbury.ac.uk::b736b277-bac6-4208-a578-8cdf9e9dadfb" providerId="AD" clId="Web-{2B0B37FF-3AA8-5795-E755-BAA33A73BB1D}" dt="2023-11-03T15:15:05.070" v="262" actId="1076"/>
          <ac:spMkLst>
            <pc:docMk/>
            <pc:sldMk cId="1184247083" sldId="668"/>
            <ac:spMk id="26" creationId="{5C1918B5-A060-D45B-ECB1-B205D23D2155}"/>
          </ac:spMkLst>
        </pc:spChg>
        <pc:spChg chg="add mod">
          <ac:chgData name="Emily Barling" userId="S::eb930@canterbury.ac.uk::b736b277-bac6-4208-a578-8cdf9e9dadfb" providerId="AD" clId="Web-{2B0B37FF-3AA8-5795-E755-BAA33A73BB1D}" dt="2023-11-03T15:15:31.040" v="267" actId="1076"/>
          <ac:spMkLst>
            <pc:docMk/>
            <pc:sldMk cId="1184247083" sldId="668"/>
            <ac:spMk id="27" creationId="{2F1D4091-096F-BC12-7063-BE885C8165F7}"/>
          </ac:spMkLst>
        </pc:spChg>
        <pc:spChg chg="add mod">
          <ac:chgData name="Emily Barling" userId="S::eb930@canterbury.ac.uk::b736b277-bac6-4208-a578-8cdf9e9dadfb" providerId="AD" clId="Web-{2B0B37FF-3AA8-5795-E755-BAA33A73BB1D}" dt="2023-11-03T15:14:44.335" v="258" actId="1076"/>
          <ac:spMkLst>
            <pc:docMk/>
            <pc:sldMk cId="1184247083" sldId="668"/>
            <ac:spMk id="28" creationId="{A42756B1-6676-0AFD-354F-4F338552E4A1}"/>
          </ac:spMkLst>
        </pc:spChg>
        <pc:spChg chg="add del mod">
          <ac:chgData name="Emily Barling" userId="S::eb930@canterbury.ac.uk::b736b277-bac6-4208-a578-8cdf9e9dadfb" providerId="AD" clId="Web-{2B0B37FF-3AA8-5795-E755-BAA33A73BB1D}" dt="2023-11-03T15:15:20.696" v="265" actId="1076"/>
          <ac:spMkLst>
            <pc:docMk/>
            <pc:sldMk cId="1184247083" sldId="668"/>
            <ac:spMk id="29" creationId="{11837CE1-393D-ED96-C1BE-BC9E2AA21C93}"/>
          </ac:spMkLst>
        </pc:spChg>
        <pc:picChg chg="add del">
          <ac:chgData name="Emily Barling" userId="S::eb930@canterbury.ac.uk::b736b277-bac6-4208-a578-8cdf9e9dadfb" providerId="AD" clId="Web-{2B0B37FF-3AA8-5795-E755-BAA33A73BB1D}" dt="2023-11-03T15:15:44.119" v="269"/>
          <ac:picMkLst>
            <pc:docMk/>
            <pc:sldMk cId="1184247083" sldId="668"/>
            <ac:picMk id="30" creationId="{784723D1-12A6-BF9B-F916-9CD9B2EF080D}"/>
          </ac:picMkLst>
        </pc:picChg>
      </pc:sldChg>
      <pc:sldChg chg="addSp modSp add replId">
        <pc:chgData name="Emily Barling" userId="S::eb930@canterbury.ac.uk::b736b277-bac6-4208-a578-8cdf9e9dadfb" providerId="AD" clId="Web-{2B0B37FF-3AA8-5795-E755-BAA33A73BB1D}" dt="2023-11-03T15:13:47.411" v="234" actId="1076"/>
        <pc:sldMkLst>
          <pc:docMk/>
          <pc:sldMk cId="4235418425" sldId="669"/>
        </pc:sldMkLst>
        <pc:spChg chg="add mod">
          <ac:chgData name="Emily Barling" userId="S::eb930@canterbury.ac.uk::b736b277-bac6-4208-a578-8cdf9e9dadfb" providerId="AD" clId="Web-{2B0B37FF-3AA8-5795-E755-BAA33A73BB1D}" dt="2023-11-03T15:12:59.644" v="223" actId="1076"/>
          <ac:spMkLst>
            <pc:docMk/>
            <pc:sldMk cId="4235418425" sldId="669"/>
            <ac:spMk id="4" creationId="{C3EBE3C4-A710-1CAC-E22A-67338D980B37}"/>
          </ac:spMkLst>
        </pc:spChg>
        <pc:spChg chg="add mod">
          <ac:chgData name="Emily Barling" userId="S::eb930@canterbury.ac.uk::b736b277-bac6-4208-a578-8cdf9e9dadfb" providerId="AD" clId="Web-{2B0B37FF-3AA8-5795-E755-BAA33A73BB1D}" dt="2023-11-03T15:13:02.628" v="224" actId="1076"/>
          <ac:spMkLst>
            <pc:docMk/>
            <pc:sldMk cId="4235418425" sldId="669"/>
            <ac:spMk id="5" creationId="{62C28074-1A43-E354-519C-975B4C018E05}"/>
          </ac:spMkLst>
        </pc:spChg>
        <pc:spChg chg="add mod">
          <ac:chgData name="Emily Barling" userId="S::eb930@canterbury.ac.uk::b736b277-bac6-4208-a578-8cdf9e9dadfb" providerId="AD" clId="Web-{2B0B37FF-3AA8-5795-E755-BAA33A73BB1D}" dt="2023-11-03T15:13:08.035" v="225" actId="1076"/>
          <ac:spMkLst>
            <pc:docMk/>
            <pc:sldMk cId="4235418425" sldId="669"/>
            <ac:spMk id="6" creationId="{5DCB1A6F-D9F7-ED59-5C45-CC3A8EF14BB4}"/>
          </ac:spMkLst>
        </pc:spChg>
        <pc:spChg chg="add">
          <ac:chgData name="Emily Barling" userId="S::eb930@canterbury.ac.uk::b736b277-bac6-4208-a578-8cdf9e9dadfb" providerId="AD" clId="Web-{2B0B37FF-3AA8-5795-E755-BAA33A73BB1D}" dt="2023-11-03T15:12:18.408" v="217"/>
          <ac:spMkLst>
            <pc:docMk/>
            <pc:sldMk cId="4235418425" sldId="669"/>
            <ac:spMk id="7" creationId="{F6DBCB9D-203D-F752-1CF0-2A8408A118C6}"/>
          </ac:spMkLst>
        </pc:spChg>
        <pc:spChg chg="add">
          <ac:chgData name="Emily Barling" userId="S::eb930@canterbury.ac.uk::b736b277-bac6-4208-a578-8cdf9e9dadfb" providerId="AD" clId="Web-{2B0B37FF-3AA8-5795-E755-BAA33A73BB1D}" dt="2023-11-03T15:12:18.408" v="217"/>
          <ac:spMkLst>
            <pc:docMk/>
            <pc:sldMk cId="4235418425" sldId="669"/>
            <ac:spMk id="8" creationId="{963CC066-1CE2-96C5-E9F4-EF5F8CC81616}"/>
          </ac:spMkLst>
        </pc:spChg>
        <pc:spChg chg="add">
          <ac:chgData name="Emily Barling" userId="S::eb930@canterbury.ac.uk::b736b277-bac6-4208-a578-8cdf9e9dadfb" providerId="AD" clId="Web-{2B0B37FF-3AA8-5795-E755-BAA33A73BB1D}" dt="2023-11-03T15:12:18.408" v="217"/>
          <ac:spMkLst>
            <pc:docMk/>
            <pc:sldMk cId="4235418425" sldId="669"/>
            <ac:spMk id="9" creationId="{A5A3F8DD-0085-6FA2-0048-F333B8DAB0B1}"/>
          </ac:spMkLst>
        </pc:spChg>
        <pc:spChg chg="add mod">
          <ac:chgData name="Emily Barling" userId="S::eb930@canterbury.ac.uk::b736b277-bac6-4208-a578-8cdf9e9dadfb" providerId="AD" clId="Web-{2B0B37FF-3AA8-5795-E755-BAA33A73BB1D}" dt="2023-11-03T15:13:22.895" v="229" actId="1076"/>
          <ac:spMkLst>
            <pc:docMk/>
            <pc:sldMk cId="4235418425" sldId="669"/>
            <ac:spMk id="10" creationId="{07423825-7B44-C0E2-F9A1-DA25EF81230A}"/>
          </ac:spMkLst>
        </pc:spChg>
        <pc:spChg chg="add mod">
          <ac:chgData name="Emily Barling" userId="S::eb930@canterbury.ac.uk::b736b277-bac6-4208-a578-8cdf9e9dadfb" providerId="AD" clId="Web-{2B0B37FF-3AA8-5795-E755-BAA33A73BB1D}" dt="2023-11-03T15:13:16.442" v="228" actId="1076"/>
          <ac:spMkLst>
            <pc:docMk/>
            <pc:sldMk cId="4235418425" sldId="669"/>
            <ac:spMk id="11" creationId="{80AB8E22-F673-73D4-0F07-21A6739594EC}"/>
          </ac:spMkLst>
        </pc:spChg>
        <pc:spChg chg="add mod">
          <ac:chgData name="Emily Barling" userId="S::eb930@canterbury.ac.uk::b736b277-bac6-4208-a578-8cdf9e9dadfb" providerId="AD" clId="Web-{2B0B37FF-3AA8-5795-E755-BAA33A73BB1D}" dt="2023-11-03T15:13:47.411" v="234" actId="1076"/>
          <ac:spMkLst>
            <pc:docMk/>
            <pc:sldMk cId="4235418425" sldId="669"/>
            <ac:spMk id="12" creationId="{280DD8DC-AA56-A2A5-9E5A-5494F1113F49}"/>
          </ac:spMkLst>
        </pc:spChg>
        <pc:spChg chg="add mod">
          <ac:chgData name="Emily Barling" userId="S::eb930@canterbury.ac.uk::b736b277-bac6-4208-a578-8cdf9e9dadfb" providerId="AD" clId="Web-{2B0B37FF-3AA8-5795-E755-BAA33A73BB1D}" dt="2023-11-03T15:13:33.770" v="231" actId="1076"/>
          <ac:spMkLst>
            <pc:docMk/>
            <pc:sldMk cId="4235418425" sldId="669"/>
            <ac:spMk id="13" creationId="{A0C479DE-5B46-4CE9-9CF1-D6BFE56928BF}"/>
          </ac:spMkLst>
        </pc:spChg>
        <pc:spChg chg="add mod">
          <ac:chgData name="Emily Barling" userId="S::eb930@canterbury.ac.uk::b736b277-bac6-4208-a578-8cdf9e9dadfb" providerId="AD" clId="Web-{2B0B37FF-3AA8-5795-E755-BAA33A73BB1D}" dt="2023-11-03T15:13:29.457" v="230" actId="1076"/>
          <ac:spMkLst>
            <pc:docMk/>
            <pc:sldMk cId="4235418425" sldId="669"/>
            <ac:spMk id="14" creationId="{6A762189-F00E-C9F6-22F4-79B4E2D923E5}"/>
          </ac:spMkLst>
        </pc:spChg>
        <pc:spChg chg="add mod">
          <ac:chgData name="Emily Barling" userId="S::eb930@canterbury.ac.uk::b736b277-bac6-4208-a578-8cdf9e9dadfb" providerId="AD" clId="Web-{2B0B37FF-3AA8-5795-E755-BAA33A73BB1D}" dt="2023-11-03T15:13:10.535" v="226" actId="1076"/>
          <ac:spMkLst>
            <pc:docMk/>
            <pc:sldMk cId="4235418425" sldId="669"/>
            <ac:spMk id="15" creationId="{4A29DCFC-7666-CB29-10F6-CFAA2F9B5980}"/>
          </ac:spMkLst>
        </pc:spChg>
        <pc:spChg chg="add mod">
          <ac:chgData name="Emily Barling" userId="S::eb930@canterbury.ac.uk::b736b277-bac6-4208-a578-8cdf9e9dadfb" providerId="AD" clId="Web-{2B0B37FF-3AA8-5795-E755-BAA33A73BB1D}" dt="2023-11-03T15:13:12.972" v="227" actId="1076"/>
          <ac:spMkLst>
            <pc:docMk/>
            <pc:sldMk cId="4235418425" sldId="669"/>
            <ac:spMk id="16" creationId="{7DD744F8-70BF-2E64-D9BA-71CDEB228851}"/>
          </ac:spMkLst>
        </pc:spChg>
        <pc:spChg chg="add mod">
          <ac:chgData name="Emily Barling" userId="S::eb930@canterbury.ac.uk::b736b277-bac6-4208-a578-8cdf9e9dadfb" providerId="AD" clId="Web-{2B0B37FF-3AA8-5795-E755-BAA33A73BB1D}" dt="2023-11-03T15:13:42.099" v="233" actId="1076"/>
          <ac:spMkLst>
            <pc:docMk/>
            <pc:sldMk cId="4235418425" sldId="669"/>
            <ac:spMk id="17" creationId="{AD7AF254-DB12-638E-9BDB-979768B6CA41}"/>
          </ac:spMkLst>
        </pc:spChg>
      </pc:sldChg>
      <pc:sldChg chg="add del replId">
        <pc:chgData name="Emily Barling" userId="S::eb930@canterbury.ac.uk::b736b277-bac6-4208-a578-8cdf9e9dadfb" providerId="AD" clId="Web-{2B0B37FF-3AA8-5795-E755-BAA33A73BB1D}" dt="2023-11-03T15:19:20.658" v="329"/>
        <pc:sldMkLst>
          <pc:docMk/>
          <pc:sldMk cId="1863974726" sldId="670"/>
        </pc:sldMkLst>
      </pc:sldChg>
      <pc:sldChg chg="addSp add replId">
        <pc:chgData name="Emily Barling" userId="S::eb930@canterbury.ac.uk::b736b277-bac6-4208-a578-8cdf9e9dadfb" providerId="AD" clId="Web-{2B0B37FF-3AA8-5795-E755-BAA33A73BB1D}" dt="2023-11-03T15:19:31.190" v="334"/>
        <pc:sldMkLst>
          <pc:docMk/>
          <pc:sldMk cId="823410807" sldId="671"/>
        </pc:sldMkLst>
        <pc:spChg chg="add">
          <ac:chgData name="Emily Barling" userId="S::eb930@canterbury.ac.uk::b736b277-bac6-4208-a578-8cdf9e9dadfb" providerId="AD" clId="Web-{2B0B37FF-3AA8-5795-E755-BAA33A73BB1D}" dt="2023-11-03T15:19:31.190" v="334"/>
          <ac:spMkLst>
            <pc:docMk/>
            <pc:sldMk cId="823410807" sldId="671"/>
            <ac:spMk id="4" creationId="{7FC4F573-7AC1-CB47-62CA-E075E689395C}"/>
          </ac:spMkLst>
        </pc:spChg>
        <pc:spChg chg="add">
          <ac:chgData name="Emily Barling" userId="S::eb930@canterbury.ac.uk::b736b277-bac6-4208-a578-8cdf9e9dadfb" providerId="AD" clId="Web-{2B0B37FF-3AA8-5795-E755-BAA33A73BB1D}" dt="2023-11-03T15:19:31.190" v="334"/>
          <ac:spMkLst>
            <pc:docMk/>
            <pc:sldMk cId="823410807" sldId="671"/>
            <ac:spMk id="5" creationId="{56AC12D9-5546-7FC1-630E-29A7619E716C}"/>
          </ac:spMkLst>
        </pc:spChg>
        <pc:spChg chg="add">
          <ac:chgData name="Emily Barling" userId="S::eb930@canterbury.ac.uk::b736b277-bac6-4208-a578-8cdf9e9dadfb" providerId="AD" clId="Web-{2B0B37FF-3AA8-5795-E755-BAA33A73BB1D}" dt="2023-11-03T15:19:31.190" v="334"/>
          <ac:spMkLst>
            <pc:docMk/>
            <pc:sldMk cId="823410807" sldId="671"/>
            <ac:spMk id="6" creationId="{C65403D3-E76C-5CB1-2EFC-1C901F22A2CF}"/>
          </ac:spMkLst>
        </pc:spChg>
        <pc:spChg chg="add">
          <ac:chgData name="Emily Barling" userId="S::eb930@canterbury.ac.uk::b736b277-bac6-4208-a578-8cdf9e9dadfb" providerId="AD" clId="Web-{2B0B37FF-3AA8-5795-E755-BAA33A73BB1D}" dt="2023-11-03T15:19:31.190" v="334"/>
          <ac:spMkLst>
            <pc:docMk/>
            <pc:sldMk cId="823410807" sldId="671"/>
            <ac:spMk id="7" creationId="{A19D4CE2-C706-07F8-1F18-8050EC824CA0}"/>
          </ac:spMkLst>
        </pc:spChg>
      </pc:sldChg>
      <pc:sldChg chg="addSp modSp add replId">
        <pc:chgData name="Emily Barling" userId="S::eb930@canterbury.ac.uk::b736b277-bac6-4208-a578-8cdf9e9dadfb" providerId="AD" clId="Web-{2B0B37FF-3AA8-5795-E755-BAA33A73BB1D}" dt="2023-11-03T15:23:20.667" v="364" actId="1076"/>
        <pc:sldMkLst>
          <pc:docMk/>
          <pc:sldMk cId="3667467802" sldId="672"/>
        </pc:sldMkLst>
        <pc:spChg chg="mod">
          <ac:chgData name="Emily Barling" userId="S::eb930@canterbury.ac.uk::b736b277-bac6-4208-a578-8cdf9e9dadfb" providerId="AD" clId="Web-{2B0B37FF-3AA8-5795-E755-BAA33A73BB1D}" dt="2023-11-03T15:22:22.071" v="358" actId="1076"/>
          <ac:spMkLst>
            <pc:docMk/>
            <pc:sldMk cId="3667467802" sldId="672"/>
            <ac:spMk id="3" creationId="{0D039C28-1D74-90C6-2B64-1B925E5125B9}"/>
          </ac:spMkLst>
        </pc:spChg>
        <pc:picChg chg="add mod">
          <ac:chgData name="Emily Barling" userId="S::eb930@canterbury.ac.uk::b736b277-bac6-4208-a578-8cdf9e9dadfb" providerId="AD" clId="Web-{2B0B37FF-3AA8-5795-E755-BAA33A73BB1D}" dt="2023-11-03T15:22:26.665" v="360" actId="1076"/>
          <ac:picMkLst>
            <pc:docMk/>
            <pc:sldMk cId="3667467802" sldId="672"/>
            <ac:picMk id="4" creationId="{FA880112-A5DB-CC62-7EBA-E9857A15F215}"/>
          </ac:picMkLst>
        </pc:picChg>
        <pc:picChg chg="add mod">
          <ac:chgData name="Emily Barling" userId="S::eb930@canterbury.ac.uk::b736b277-bac6-4208-a578-8cdf9e9dadfb" providerId="AD" clId="Web-{2B0B37FF-3AA8-5795-E755-BAA33A73BB1D}" dt="2023-11-03T15:23:20.667" v="364" actId="1076"/>
          <ac:picMkLst>
            <pc:docMk/>
            <pc:sldMk cId="3667467802" sldId="672"/>
            <ac:picMk id="5" creationId="{227910CE-E122-1457-8890-650A8F5EC28F}"/>
          </ac:picMkLst>
        </pc:picChg>
      </pc:sldChg>
      <pc:sldChg chg="addSp delSp modSp add replId">
        <pc:chgData name="Emily Barling" userId="S::eb930@canterbury.ac.uk::b736b277-bac6-4208-a578-8cdf9e9dadfb" providerId="AD" clId="Web-{2B0B37FF-3AA8-5795-E755-BAA33A73BB1D}" dt="2023-11-03T15:25:41.657" v="373" actId="1076"/>
        <pc:sldMkLst>
          <pc:docMk/>
          <pc:sldMk cId="322439727" sldId="673"/>
        </pc:sldMkLst>
        <pc:spChg chg="add mod">
          <ac:chgData name="Emily Barling" userId="S::eb930@canterbury.ac.uk::b736b277-bac6-4208-a578-8cdf9e9dadfb" providerId="AD" clId="Web-{2B0B37FF-3AA8-5795-E755-BAA33A73BB1D}" dt="2023-11-03T15:24:16.841" v="372" actId="1076"/>
          <ac:spMkLst>
            <pc:docMk/>
            <pc:sldMk cId="322439727" sldId="673"/>
            <ac:spMk id="4" creationId="{BAF52780-F2A4-42CE-AD4E-FE6F0448FB2F}"/>
          </ac:spMkLst>
        </pc:spChg>
        <pc:spChg chg="add del mod">
          <ac:chgData name="Emily Barling" userId="S::eb930@canterbury.ac.uk::b736b277-bac6-4208-a578-8cdf9e9dadfb" providerId="AD" clId="Web-{2B0B37FF-3AA8-5795-E755-BAA33A73BB1D}" dt="2023-11-03T15:23:59.278" v="368"/>
          <ac:spMkLst>
            <pc:docMk/>
            <pc:sldMk cId="322439727" sldId="673"/>
            <ac:spMk id="6" creationId="{8D85B15D-8774-9C7F-F8A0-8DF9D040CEF5}"/>
          </ac:spMkLst>
        </pc:spChg>
        <pc:spChg chg="add">
          <ac:chgData name="Emily Barling" userId="S::eb930@canterbury.ac.uk::b736b277-bac6-4208-a578-8cdf9e9dadfb" providerId="AD" clId="Web-{2B0B37FF-3AA8-5795-E755-BAA33A73BB1D}" dt="2023-11-03T15:19:55.550" v="339"/>
          <ac:spMkLst>
            <pc:docMk/>
            <pc:sldMk cId="322439727" sldId="673"/>
            <ac:spMk id="7" creationId="{E60F24FE-21C7-E066-1636-E5AFF38F0A70}"/>
          </ac:spMkLst>
        </pc:spChg>
        <pc:spChg chg="add">
          <ac:chgData name="Emily Barling" userId="S::eb930@canterbury.ac.uk::b736b277-bac6-4208-a578-8cdf9e9dadfb" providerId="AD" clId="Web-{2B0B37FF-3AA8-5795-E755-BAA33A73BB1D}" dt="2023-11-03T15:19:55.550" v="339"/>
          <ac:spMkLst>
            <pc:docMk/>
            <pc:sldMk cId="322439727" sldId="673"/>
            <ac:spMk id="8" creationId="{04EC6CC7-D1F6-3383-0BB2-473AD7210D84}"/>
          </ac:spMkLst>
        </pc:spChg>
        <pc:spChg chg="add">
          <ac:chgData name="Emily Barling" userId="S::eb930@canterbury.ac.uk::b736b277-bac6-4208-a578-8cdf9e9dadfb" providerId="AD" clId="Web-{2B0B37FF-3AA8-5795-E755-BAA33A73BB1D}" dt="2023-11-03T15:19:55.550" v="339"/>
          <ac:spMkLst>
            <pc:docMk/>
            <pc:sldMk cId="322439727" sldId="673"/>
            <ac:spMk id="9" creationId="{BF694C21-D895-C963-0B5C-1480299F2B54}"/>
          </ac:spMkLst>
        </pc:spChg>
        <pc:spChg chg="add">
          <ac:chgData name="Emily Barling" userId="S::eb930@canterbury.ac.uk::b736b277-bac6-4208-a578-8cdf9e9dadfb" providerId="AD" clId="Web-{2B0B37FF-3AA8-5795-E755-BAA33A73BB1D}" dt="2023-11-03T15:19:55.550" v="339"/>
          <ac:spMkLst>
            <pc:docMk/>
            <pc:sldMk cId="322439727" sldId="673"/>
            <ac:spMk id="10" creationId="{ABE6AEC5-C08A-35BB-05BE-CEEA4B850009}"/>
          </ac:spMkLst>
        </pc:spChg>
        <pc:spChg chg="add">
          <ac:chgData name="Emily Barling" userId="S::eb930@canterbury.ac.uk::b736b277-bac6-4208-a578-8cdf9e9dadfb" providerId="AD" clId="Web-{2B0B37FF-3AA8-5795-E755-BAA33A73BB1D}" dt="2023-11-03T15:19:55.550" v="339"/>
          <ac:spMkLst>
            <pc:docMk/>
            <pc:sldMk cId="322439727" sldId="673"/>
            <ac:spMk id="11" creationId="{F7F7F83F-D512-EAB7-51B1-AD6025ABBD01}"/>
          </ac:spMkLst>
        </pc:spChg>
        <pc:spChg chg="add">
          <ac:chgData name="Emily Barling" userId="S::eb930@canterbury.ac.uk::b736b277-bac6-4208-a578-8cdf9e9dadfb" providerId="AD" clId="Web-{2B0B37FF-3AA8-5795-E755-BAA33A73BB1D}" dt="2023-11-03T15:19:55.550" v="339"/>
          <ac:spMkLst>
            <pc:docMk/>
            <pc:sldMk cId="322439727" sldId="673"/>
            <ac:spMk id="12" creationId="{592AD565-AF73-CFD3-C97A-B47A52EF8654}"/>
          </ac:spMkLst>
        </pc:spChg>
        <pc:spChg chg="add">
          <ac:chgData name="Emily Barling" userId="S::eb930@canterbury.ac.uk::b736b277-bac6-4208-a578-8cdf9e9dadfb" providerId="AD" clId="Web-{2B0B37FF-3AA8-5795-E755-BAA33A73BB1D}" dt="2023-11-03T15:19:55.550" v="339"/>
          <ac:spMkLst>
            <pc:docMk/>
            <pc:sldMk cId="322439727" sldId="673"/>
            <ac:spMk id="13" creationId="{BD0D4B9D-7B0B-C340-AC51-823033C061F1}"/>
          </ac:spMkLst>
        </pc:spChg>
        <pc:spChg chg="add">
          <ac:chgData name="Emily Barling" userId="S::eb930@canterbury.ac.uk::b736b277-bac6-4208-a578-8cdf9e9dadfb" providerId="AD" clId="Web-{2B0B37FF-3AA8-5795-E755-BAA33A73BB1D}" dt="2023-11-03T15:19:55.550" v="339"/>
          <ac:spMkLst>
            <pc:docMk/>
            <pc:sldMk cId="322439727" sldId="673"/>
            <ac:spMk id="14" creationId="{942AF9FA-3E1D-3E41-600E-8D3EFC3D2541}"/>
          </ac:spMkLst>
        </pc:spChg>
        <pc:spChg chg="add">
          <ac:chgData name="Emily Barling" userId="S::eb930@canterbury.ac.uk::b736b277-bac6-4208-a578-8cdf9e9dadfb" providerId="AD" clId="Web-{2B0B37FF-3AA8-5795-E755-BAA33A73BB1D}" dt="2023-11-03T15:19:55.550" v="339"/>
          <ac:spMkLst>
            <pc:docMk/>
            <pc:sldMk cId="322439727" sldId="673"/>
            <ac:spMk id="15" creationId="{A404EF6D-F80A-7749-EC26-95878F0B5B27}"/>
          </ac:spMkLst>
        </pc:spChg>
        <pc:spChg chg="add">
          <ac:chgData name="Emily Barling" userId="S::eb930@canterbury.ac.uk::b736b277-bac6-4208-a578-8cdf9e9dadfb" providerId="AD" clId="Web-{2B0B37FF-3AA8-5795-E755-BAA33A73BB1D}" dt="2023-11-03T15:19:55.550" v="339"/>
          <ac:spMkLst>
            <pc:docMk/>
            <pc:sldMk cId="322439727" sldId="673"/>
            <ac:spMk id="16" creationId="{95877EA8-A5BC-1A12-CB52-E4BFEBCCC95B}"/>
          </ac:spMkLst>
        </pc:spChg>
        <pc:spChg chg="add">
          <ac:chgData name="Emily Barling" userId="S::eb930@canterbury.ac.uk::b736b277-bac6-4208-a578-8cdf9e9dadfb" providerId="AD" clId="Web-{2B0B37FF-3AA8-5795-E755-BAA33A73BB1D}" dt="2023-11-03T15:19:55.550" v="339"/>
          <ac:spMkLst>
            <pc:docMk/>
            <pc:sldMk cId="322439727" sldId="673"/>
            <ac:spMk id="17" creationId="{A8972446-AC23-868B-33E4-2EB50FB3D1A7}"/>
          </ac:spMkLst>
        </pc:spChg>
        <pc:spChg chg="add">
          <ac:chgData name="Emily Barling" userId="S::eb930@canterbury.ac.uk::b736b277-bac6-4208-a578-8cdf9e9dadfb" providerId="AD" clId="Web-{2B0B37FF-3AA8-5795-E755-BAA33A73BB1D}" dt="2023-11-03T15:19:55.550" v="339"/>
          <ac:spMkLst>
            <pc:docMk/>
            <pc:sldMk cId="322439727" sldId="673"/>
            <ac:spMk id="18" creationId="{BAE54355-3EC9-A9BF-EA76-92409F61BC70}"/>
          </ac:spMkLst>
        </pc:spChg>
        <pc:spChg chg="add">
          <ac:chgData name="Emily Barling" userId="S::eb930@canterbury.ac.uk::b736b277-bac6-4208-a578-8cdf9e9dadfb" providerId="AD" clId="Web-{2B0B37FF-3AA8-5795-E755-BAA33A73BB1D}" dt="2023-11-03T15:19:55.550" v="339"/>
          <ac:spMkLst>
            <pc:docMk/>
            <pc:sldMk cId="322439727" sldId="673"/>
            <ac:spMk id="19" creationId="{7A25651B-CE74-BEFD-FD72-CF7686F55C3C}"/>
          </ac:spMkLst>
        </pc:spChg>
        <pc:spChg chg="add">
          <ac:chgData name="Emily Barling" userId="S::eb930@canterbury.ac.uk::b736b277-bac6-4208-a578-8cdf9e9dadfb" providerId="AD" clId="Web-{2B0B37FF-3AA8-5795-E755-BAA33A73BB1D}" dt="2023-11-03T15:19:55.550" v="339"/>
          <ac:spMkLst>
            <pc:docMk/>
            <pc:sldMk cId="322439727" sldId="673"/>
            <ac:spMk id="20" creationId="{25FEF56B-5161-3A37-189B-DF16A8BC2F6A}"/>
          </ac:spMkLst>
        </pc:spChg>
        <pc:spChg chg="add del">
          <ac:chgData name="Emily Barling" userId="S::eb930@canterbury.ac.uk::b736b277-bac6-4208-a578-8cdf9e9dadfb" providerId="AD" clId="Web-{2B0B37FF-3AA8-5795-E755-BAA33A73BB1D}" dt="2023-11-03T15:23:56.497" v="366"/>
          <ac:spMkLst>
            <pc:docMk/>
            <pc:sldMk cId="322439727" sldId="673"/>
            <ac:spMk id="21" creationId="{BAF52780-F2A4-42CE-AD4E-FE6F0448FB2F}"/>
          </ac:spMkLst>
        </pc:spChg>
        <pc:spChg chg="add mod">
          <ac:chgData name="Emily Barling" userId="S::eb930@canterbury.ac.uk::b736b277-bac6-4208-a578-8cdf9e9dadfb" providerId="AD" clId="Web-{2B0B37FF-3AA8-5795-E755-BAA33A73BB1D}" dt="2023-11-03T15:23:55.184" v="365" actId="20577"/>
          <ac:spMkLst>
            <pc:docMk/>
            <pc:sldMk cId="322439727" sldId="673"/>
            <ac:spMk id="23" creationId="{8D85B15D-8774-9C7F-F8A0-8DF9D040CEF5}"/>
          </ac:spMkLst>
        </pc:spChg>
        <pc:spChg chg="add del">
          <ac:chgData name="Emily Barling" userId="S::eb930@canterbury.ac.uk::b736b277-bac6-4208-a578-8cdf9e9dadfb" providerId="AD" clId="Web-{2B0B37FF-3AA8-5795-E755-BAA33A73BB1D}" dt="2023-11-03T15:24:05.575" v="370"/>
          <ac:spMkLst>
            <pc:docMk/>
            <pc:sldMk cId="322439727" sldId="673"/>
            <ac:spMk id="24" creationId="{E60F24FE-21C7-E066-1636-E5AFF38F0A70}"/>
          </ac:spMkLst>
        </pc:spChg>
        <pc:spChg chg="add del">
          <ac:chgData name="Emily Barling" userId="S::eb930@canterbury.ac.uk::b736b277-bac6-4208-a578-8cdf9e9dadfb" providerId="AD" clId="Web-{2B0B37FF-3AA8-5795-E755-BAA33A73BB1D}" dt="2023-11-03T15:24:01.559" v="369"/>
          <ac:spMkLst>
            <pc:docMk/>
            <pc:sldMk cId="322439727" sldId="673"/>
            <ac:spMk id="25" creationId="{04EC6CC7-D1F6-3383-0BB2-473AD7210D84}"/>
          </ac:spMkLst>
        </pc:spChg>
        <pc:spChg chg="add">
          <ac:chgData name="Emily Barling" userId="S::eb930@canterbury.ac.uk::b736b277-bac6-4208-a578-8cdf9e9dadfb" providerId="AD" clId="Web-{2B0B37FF-3AA8-5795-E755-BAA33A73BB1D}" dt="2023-11-03T15:19:59.035" v="340"/>
          <ac:spMkLst>
            <pc:docMk/>
            <pc:sldMk cId="322439727" sldId="673"/>
            <ac:spMk id="26" creationId="{BF694C21-D895-C963-0B5C-1480299F2B54}"/>
          </ac:spMkLst>
        </pc:spChg>
        <pc:spChg chg="add">
          <ac:chgData name="Emily Barling" userId="S::eb930@canterbury.ac.uk::b736b277-bac6-4208-a578-8cdf9e9dadfb" providerId="AD" clId="Web-{2B0B37FF-3AA8-5795-E755-BAA33A73BB1D}" dt="2023-11-03T15:19:59.035" v="340"/>
          <ac:spMkLst>
            <pc:docMk/>
            <pc:sldMk cId="322439727" sldId="673"/>
            <ac:spMk id="27" creationId="{ABE6AEC5-C08A-35BB-05BE-CEEA4B850009}"/>
          </ac:spMkLst>
        </pc:spChg>
        <pc:spChg chg="add">
          <ac:chgData name="Emily Barling" userId="S::eb930@canterbury.ac.uk::b736b277-bac6-4208-a578-8cdf9e9dadfb" providerId="AD" clId="Web-{2B0B37FF-3AA8-5795-E755-BAA33A73BB1D}" dt="2023-11-03T15:19:59.035" v="340"/>
          <ac:spMkLst>
            <pc:docMk/>
            <pc:sldMk cId="322439727" sldId="673"/>
            <ac:spMk id="28" creationId="{F7F7F83F-D512-EAB7-51B1-AD6025ABBD01}"/>
          </ac:spMkLst>
        </pc:spChg>
        <pc:spChg chg="add">
          <ac:chgData name="Emily Barling" userId="S::eb930@canterbury.ac.uk::b736b277-bac6-4208-a578-8cdf9e9dadfb" providerId="AD" clId="Web-{2B0B37FF-3AA8-5795-E755-BAA33A73BB1D}" dt="2023-11-03T15:19:59.035" v="340"/>
          <ac:spMkLst>
            <pc:docMk/>
            <pc:sldMk cId="322439727" sldId="673"/>
            <ac:spMk id="29" creationId="{592AD565-AF73-CFD3-C97A-B47A52EF8654}"/>
          </ac:spMkLst>
        </pc:spChg>
        <pc:spChg chg="add">
          <ac:chgData name="Emily Barling" userId="S::eb930@canterbury.ac.uk::b736b277-bac6-4208-a578-8cdf9e9dadfb" providerId="AD" clId="Web-{2B0B37FF-3AA8-5795-E755-BAA33A73BB1D}" dt="2023-11-03T15:19:59.035" v="340"/>
          <ac:spMkLst>
            <pc:docMk/>
            <pc:sldMk cId="322439727" sldId="673"/>
            <ac:spMk id="30" creationId="{BD0D4B9D-7B0B-C340-AC51-823033C061F1}"/>
          </ac:spMkLst>
        </pc:spChg>
        <pc:spChg chg="add">
          <ac:chgData name="Emily Barling" userId="S::eb930@canterbury.ac.uk::b736b277-bac6-4208-a578-8cdf9e9dadfb" providerId="AD" clId="Web-{2B0B37FF-3AA8-5795-E755-BAA33A73BB1D}" dt="2023-11-03T15:19:59.035" v="340"/>
          <ac:spMkLst>
            <pc:docMk/>
            <pc:sldMk cId="322439727" sldId="673"/>
            <ac:spMk id="31" creationId="{942AF9FA-3E1D-3E41-600E-8D3EFC3D2541}"/>
          </ac:spMkLst>
        </pc:spChg>
        <pc:spChg chg="add">
          <ac:chgData name="Emily Barling" userId="S::eb930@canterbury.ac.uk::b736b277-bac6-4208-a578-8cdf9e9dadfb" providerId="AD" clId="Web-{2B0B37FF-3AA8-5795-E755-BAA33A73BB1D}" dt="2023-11-03T15:19:59.035" v="340"/>
          <ac:spMkLst>
            <pc:docMk/>
            <pc:sldMk cId="322439727" sldId="673"/>
            <ac:spMk id="32" creationId="{A404EF6D-F80A-7749-EC26-95878F0B5B27}"/>
          </ac:spMkLst>
        </pc:spChg>
        <pc:spChg chg="add">
          <ac:chgData name="Emily Barling" userId="S::eb930@canterbury.ac.uk::b736b277-bac6-4208-a578-8cdf9e9dadfb" providerId="AD" clId="Web-{2B0B37FF-3AA8-5795-E755-BAA33A73BB1D}" dt="2023-11-03T15:19:59.035" v="340"/>
          <ac:spMkLst>
            <pc:docMk/>
            <pc:sldMk cId="322439727" sldId="673"/>
            <ac:spMk id="33" creationId="{95877EA8-A5BC-1A12-CB52-E4BFEBCCC95B}"/>
          </ac:spMkLst>
        </pc:spChg>
        <pc:spChg chg="add">
          <ac:chgData name="Emily Barling" userId="S::eb930@canterbury.ac.uk::b736b277-bac6-4208-a578-8cdf9e9dadfb" providerId="AD" clId="Web-{2B0B37FF-3AA8-5795-E755-BAA33A73BB1D}" dt="2023-11-03T15:19:59.035" v="340"/>
          <ac:spMkLst>
            <pc:docMk/>
            <pc:sldMk cId="322439727" sldId="673"/>
            <ac:spMk id="34" creationId="{A8972446-AC23-868B-33E4-2EB50FB3D1A7}"/>
          </ac:spMkLst>
        </pc:spChg>
        <pc:spChg chg="add">
          <ac:chgData name="Emily Barling" userId="S::eb930@canterbury.ac.uk::b736b277-bac6-4208-a578-8cdf9e9dadfb" providerId="AD" clId="Web-{2B0B37FF-3AA8-5795-E755-BAA33A73BB1D}" dt="2023-11-03T15:19:59.035" v="340"/>
          <ac:spMkLst>
            <pc:docMk/>
            <pc:sldMk cId="322439727" sldId="673"/>
            <ac:spMk id="35" creationId="{BAE54355-3EC9-A9BF-EA76-92409F61BC70}"/>
          </ac:spMkLst>
        </pc:spChg>
        <pc:spChg chg="add">
          <ac:chgData name="Emily Barling" userId="S::eb930@canterbury.ac.uk::b736b277-bac6-4208-a578-8cdf9e9dadfb" providerId="AD" clId="Web-{2B0B37FF-3AA8-5795-E755-BAA33A73BB1D}" dt="2023-11-03T15:19:59.035" v="340"/>
          <ac:spMkLst>
            <pc:docMk/>
            <pc:sldMk cId="322439727" sldId="673"/>
            <ac:spMk id="36" creationId="{7A25651B-CE74-BEFD-FD72-CF7686F55C3C}"/>
          </ac:spMkLst>
        </pc:spChg>
        <pc:spChg chg="add">
          <ac:chgData name="Emily Barling" userId="S::eb930@canterbury.ac.uk::b736b277-bac6-4208-a578-8cdf9e9dadfb" providerId="AD" clId="Web-{2B0B37FF-3AA8-5795-E755-BAA33A73BB1D}" dt="2023-11-03T15:19:59.035" v="340"/>
          <ac:spMkLst>
            <pc:docMk/>
            <pc:sldMk cId="322439727" sldId="673"/>
            <ac:spMk id="37" creationId="{25FEF56B-5161-3A37-189B-DF16A8BC2F6A}"/>
          </ac:spMkLst>
        </pc:spChg>
        <pc:grpChg chg="add mod">
          <ac:chgData name="Emily Barling" userId="S::eb930@canterbury.ac.uk::b736b277-bac6-4208-a578-8cdf9e9dadfb" providerId="AD" clId="Web-{2B0B37FF-3AA8-5795-E755-BAA33A73BB1D}" dt="2023-11-03T15:25:41.657" v="373" actId="1076"/>
          <ac:grpSpMkLst>
            <pc:docMk/>
            <pc:sldMk cId="322439727" sldId="673"/>
            <ac:grpSpMk id="5" creationId="{02DD9438-1C04-33CD-981E-E5189045C9FC}"/>
          </ac:grpSpMkLst>
        </pc:grpChg>
        <pc:grpChg chg="add del">
          <ac:chgData name="Emily Barling" userId="S::eb930@canterbury.ac.uk::b736b277-bac6-4208-a578-8cdf9e9dadfb" providerId="AD" clId="Web-{2B0B37FF-3AA8-5795-E755-BAA33A73BB1D}" dt="2023-11-03T15:24:07.622" v="371"/>
          <ac:grpSpMkLst>
            <pc:docMk/>
            <pc:sldMk cId="322439727" sldId="673"/>
            <ac:grpSpMk id="22" creationId="{02DD9438-1C04-33CD-981E-E5189045C9FC}"/>
          </ac:grpSpMkLst>
        </pc:grpChg>
      </pc:sldChg>
      <pc:sldChg chg="addSp delSp modSp add replId">
        <pc:chgData name="Emily Barling" userId="S::eb930@canterbury.ac.uk::b736b277-bac6-4208-a578-8cdf9e9dadfb" providerId="AD" clId="Web-{2B0B37FF-3AA8-5795-E755-BAA33A73BB1D}" dt="2023-11-03T15:39:36.563" v="479" actId="20577"/>
        <pc:sldMkLst>
          <pc:docMk/>
          <pc:sldMk cId="161332281" sldId="674"/>
        </pc:sldMkLst>
        <pc:spChg chg="add mod">
          <ac:chgData name="Emily Barling" userId="S::eb930@canterbury.ac.uk::b736b277-bac6-4208-a578-8cdf9e9dadfb" providerId="AD" clId="Web-{2B0B37FF-3AA8-5795-E755-BAA33A73BB1D}" dt="2023-11-03T15:39:29.813" v="478" actId="20577"/>
          <ac:spMkLst>
            <pc:docMk/>
            <pc:sldMk cId="161332281" sldId="674"/>
            <ac:spMk id="5" creationId="{2F192EAB-FD9A-AF3F-DB94-7669448ED04C}"/>
          </ac:spMkLst>
        </pc:spChg>
        <pc:spChg chg="add mod">
          <ac:chgData name="Emily Barling" userId="S::eb930@canterbury.ac.uk::b736b277-bac6-4208-a578-8cdf9e9dadfb" providerId="AD" clId="Web-{2B0B37FF-3AA8-5795-E755-BAA33A73BB1D}" dt="2023-11-03T15:39:36.563" v="479" actId="20577"/>
          <ac:spMkLst>
            <pc:docMk/>
            <pc:sldMk cId="161332281" sldId="674"/>
            <ac:spMk id="6" creationId="{98D60C7B-74DA-0E3F-A576-6B85EB627665}"/>
          </ac:spMkLst>
        </pc:spChg>
        <pc:picChg chg="del">
          <ac:chgData name="Emily Barling" userId="S::eb930@canterbury.ac.uk::b736b277-bac6-4208-a578-8cdf9e9dadfb" providerId="AD" clId="Web-{2B0B37FF-3AA8-5795-E755-BAA33A73BB1D}" dt="2023-11-03T15:21:02.678" v="348"/>
          <ac:picMkLst>
            <pc:docMk/>
            <pc:sldMk cId="161332281" sldId="674"/>
            <ac:picMk id="4" creationId="{FA880112-A5DB-CC62-7EBA-E9857A15F215}"/>
          </ac:picMkLst>
        </pc:picChg>
      </pc:sldChg>
      <pc:sldChg chg="addSp delSp modSp add ord replId">
        <pc:chgData name="Emily Barling" userId="S::eb930@canterbury.ac.uk::b736b277-bac6-4208-a578-8cdf9e9dadfb" providerId="AD" clId="Web-{2B0B37FF-3AA8-5795-E755-BAA33A73BB1D}" dt="2023-11-03T15:27:36.802" v="398" actId="1076"/>
        <pc:sldMkLst>
          <pc:docMk/>
          <pc:sldMk cId="1343233406" sldId="675"/>
        </pc:sldMkLst>
        <pc:spChg chg="add del">
          <ac:chgData name="Emily Barling" userId="S::eb930@canterbury.ac.uk::b736b277-bac6-4208-a578-8cdf9e9dadfb" providerId="AD" clId="Web-{2B0B37FF-3AA8-5795-E755-BAA33A73BB1D}" dt="2023-11-03T15:26:25.065" v="379"/>
          <ac:spMkLst>
            <pc:docMk/>
            <pc:sldMk cId="1343233406" sldId="675"/>
            <ac:spMk id="3" creationId="{2F192EAB-FD9A-AF3F-DB94-7669448ED04C}"/>
          </ac:spMkLst>
        </pc:spChg>
        <pc:spChg chg="del mod">
          <ac:chgData name="Emily Barling" userId="S::eb930@canterbury.ac.uk::b736b277-bac6-4208-a578-8cdf9e9dadfb" providerId="AD" clId="Web-{2B0B37FF-3AA8-5795-E755-BAA33A73BB1D}" dt="2023-11-03T15:26:19.174" v="377"/>
          <ac:spMkLst>
            <pc:docMk/>
            <pc:sldMk cId="1343233406" sldId="675"/>
            <ac:spMk id="4" creationId="{D6375D52-1054-F573-419B-EF44A8F6BB8F}"/>
          </ac:spMkLst>
        </pc:spChg>
        <pc:spChg chg="add del">
          <ac:chgData name="Emily Barling" userId="S::eb930@canterbury.ac.uk::b736b277-bac6-4208-a578-8cdf9e9dadfb" providerId="AD" clId="Web-{2B0B37FF-3AA8-5795-E755-BAA33A73BB1D}" dt="2023-11-03T15:26:25.065" v="379"/>
          <ac:spMkLst>
            <pc:docMk/>
            <pc:sldMk cId="1343233406" sldId="675"/>
            <ac:spMk id="5" creationId="{98D60C7B-74DA-0E3F-A576-6B85EB627665}"/>
          </ac:spMkLst>
        </pc:spChg>
        <pc:spChg chg="add mod">
          <ac:chgData name="Emily Barling" userId="S::eb930@canterbury.ac.uk::b736b277-bac6-4208-a578-8cdf9e9dadfb" providerId="AD" clId="Web-{2B0B37FF-3AA8-5795-E755-BAA33A73BB1D}" dt="2023-11-03T15:26:37.943" v="385"/>
          <ac:spMkLst>
            <pc:docMk/>
            <pc:sldMk cId="1343233406" sldId="675"/>
            <ac:spMk id="6" creationId="{9ECE407D-94D8-8A37-0EBD-68A04C4BB7B0}"/>
          </ac:spMkLst>
        </pc:spChg>
        <pc:spChg chg="add mod">
          <ac:chgData name="Emily Barling" userId="S::eb930@canterbury.ac.uk::b736b277-bac6-4208-a578-8cdf9e9dadfb" providerId="AD" clId="Web-{2B0B37FF-3AA8-5795-E755-BAA33A73BB1D}" dt="2023-11-03T15:26:37.943" v="386"/>
          <ac:spMkLst>
            <pc:docMk/>
            <pc:sldMk cId="1343233406" sldId="675"/>
            <ac:spMk id="7" creationId="{09CAD99F-AD07-73CD-A77D-66C13F04F29E}"/>
          </ac:spMkLst>
        </pc:spChg>
        <pc:spChg chg="add mod">
          <ac:chgData name="Emily Barling" userId="S::eb930@canterbury.ac.uk::b736b277-bac6-4208-a578-8cdf9e9dadfb" providerId="AD" clId="Web-{2B0B37FF-3AA8-5795-E755-BAA33A73BB1D}" dt="2023-11-03T15:27:36.802" v="398" actId="1076"/>
          <ac:spMkLst>
            <pc:docMk/>
            <pc:sldMk cId="1343233406" sldId="675"/>
            <ac:spMk id="8" creationId="{F965F866-A9A1-78E5-07E0-751533C0A661}"/>
          </ac:spMkLst>
        </pc:spChg>
        <pc:spChg chg="add mod">
          <ac:chgData name="Emily Barling" userId="S::eb930@canterbury.ac.uk::b736b277-bac6-4208-a578-8cdf9e9dadfb" providerId="AD" clId="Web-{2B0B37FF-3AA8-5795-E755-BAA33A73BB1D}" dt="2023-11-03T15:27:30.020" v="397"/>
          <ac:spMkLst>
            <pc:docMk/>
            <pc:sldMk cId="1343233406" sldId="675"/>
            <ac:spMk id="9" creationId="{2058F58F-4F8D-1641-DC5F-B6BF4E040419}"/>
          </ac:spMkLst>
        </pc:spChg>
      </pc:sldChg>
      <pc:sldChg chg="delSp add del">
        <pc:chgData name="Emily Barling" userId="S::eb930@canterbury.ac.uk::b736b277-bac6-4208-a578-8cdf9e9dadfb" providerId="AD" clId="Web-{2B0B37FF-3AA8-5795-E755-BAA33A73BB1D}" dt="2023-11-03T15:21:25.663" v="354"/>
        <pc:sldMkLst>
          <pc:docMk/>
          <pc:sldMk cId="2985978542" sldId="675"/>
        </pc:sldMkLst>
        <pc:spChg chg="del">
          <ac:chgData name="Emily Barling" userId="S::eb930@canterbury.ac.uk::b736b277-bac6-4208-a578-8cdf9e9dadfb" providerId="AD" clId="Web-{2B0B37FF-3AA8-5795-E755-BAA33A73BB1D}" dt="2023-11-03T15:21:20.131" v="352"/>
          <ac:spMkLst>
            <pc:docMk/>
            <pc:sldMk cId="2985978542" sldId="675"/>
            <ac:spMk id="3" creationId="{017BCC24-8F61-43D9-A2B6-374FE951ECBC}"/>
          </ac:spMkLst>
        </pc:spChg>
        <pc:spChg chg="del">
          <ac:chgData name="Emily Barling" userId="S::eb930@canterbury.ac.uk::b736b277-bac6-4208-a578-8cdf9e9dadfb" providerId="AD" clId="Web-{2B0B37FF-3AA8-5795-E755-BAA33A73BB1D}" dt="2023-11-03T15:21:20.131" v="351"/>
          <ac:spMkLst>
            <pc:docMk/>
            <pc:sldMk cId="2985978542" sldId="675"/>
            <ac:spMk id="4" creationId="{D14A2870-F9D5-4EF7-A549-7781244543E2}"/>
          </ac:spMkLst>
        </pc:spChg>
      </pc:sldChg>
      <pc:sldChg chg="modSp add replId">
        <pc:chgData name="Emily Barling" userId="S::eb930@canterbury.ac.uk::b736b277-bac6-4208-a578-8cdf9e9dadfb" providerId="AD" clId="Web-{2B0B37FF-3AA8-5795-E755-BAA33A73BB1D}" dt="2023-11-03T15:32:21.563" v="424"/>
        <pc:sldMkLst>
          <pc:docMk/>
          <pc:sldMk cId="2758974112" sldId="676"/>
        </pc:sldMkLst>
        <pc:graphicFrameChg chg="modGraphic">
          <ac:chgData name="Emily Barling" userId="S::eb930@canterbury.ac.uk::b736b277-bac6-4208-a578-8cdf9e9dadfb" providerId="AD" clId="Web-{2B0B37FF-3AA8-5795-E755-BAA33A73BB1D}" dt="2023-11-03T15:32:21.563" v="424"/>
          <ac:graphicFrameMkLst>
            <pc:docMk/>
            <pc:sldMk cId="2758974112" sldId="676"/>
            <ac:graphicFrameMk id="5" creationId="{7EED9B8D-57AC-01AF-068A-8B7D680AF15C}"/>
          </ac:graphicFrameMkLst>
        </pc:graphicFrameChg>
      </pc:sldChg>
    </pc:docChg>
  </pc:docChgLst>
  <pc:docChgLst>
    <pc:chgData name="Emily Barling" userId="S::eb930@canterbury.ac.uk::b736b277-bac6-4208-a578-8cdf9e9dadfb" providerId="AD" clId="Web-{87B33D8E-4C21-2E66-1CD6-F02E5D7F8D8B}"/>
    <pc:docChg chg="addSld delSld modSld sldOrd">
      <pc:chgData name="Emily Barling" userId="S::eb930@canterbury.ac.uk::b736b277-bac6-4208-a578-8cdf9e9dadfb" providerId="AD" clId="Web-{87B33D8E-4C21-2E66-1CD6-F02E5D7F8D8B}" dt="2023-11-15T13:58:11.914" v="52"/>
      <pc:docMkLst>
        <pc:docMk/>
      </pc:docMkLst>
      <pc:sldChg chg="addSp delSp modSp new del ord">
        <pc:chgData name="Emily Barling" userId="S::eb930@canterbury.ac.uk::b736b277-bac6-4208-a578-8cdf9e9dadfb" providerId="AD" clId="Web-{87B33D8E-4C21-2E66-1CD6-F02E5D7F8D8B}" dt="2023-11-15T13:56:39.989" v="5"/>
        <pc:sldMkLst>
          <pc:docMk/>
          <pc:sldMk cId="2534380818" sldId="680"/>
        </pc:sldMkLst>
        <pc:spChg chg="del">
          <ac:chgData name="Emily Barling" userId="S::eb930@canterbury.ac.uk::b736b277-bac6-4208-a578-8cdf9e9dadfb" providerId="AD" clId="Web-{87B33D8E-4C21-2E66-1CD6-F02E5D7F8D8B}" dt="2023-11-15T13:55:41.222" v="2"/>
          <ac:spMkLst>
            <pc:docMk/>
            <pc:sldMk cId="2534380818" sldId="680"/>
            <ac:spMk id="3" creationId="{B06C84D1-69B1-914F-8E30-23B54F573EBA}"/>
          </ac:spMkLst>
        </pc:spChg>
        <pc:picChg chg="add del mod">
          <ac:chgData name="Emily Barling" userId="S::eb930@canterbury.ac.uk::b736b277-bac6-4208-a578-8cdf9e9dadfb" providerId="AD" clId="Web-{87B33D8E-4C21-2E66-1CD6-F02E5D7F8D8B}" dt="2023-11-15T13:56:00.707" v="4"/>
          <ac:picMkLst>
            <pc:docMk/>
            <pc:sldMk cId="2534380818" sldId="680"/>
            <ac:picMk id="5" creationId="{826B0ECB-0ED9-8DC2-4C0C-6E271D523FBC}"/>
          </ac:picMkLst>
        </pc:picChg>
      </pc:sldChg>
      <pc:sldChg chg="addSp delSp modSp new mod ord setBg">
        <pc:chgData name="Emily Barling" userId="S::eb930@canterbury.ac.uk::b736b277-bac6-4208-a578-8cdf9e9dadfb" providerId="AD" clId="Web-{87B33D8E-4C21-2E66-1CD6-F02E5D7F8D8B}" dt="2023-11-15T13:58:11.914" v="52"/>
        <pc:sldMkLst>
          <pc:docMk/>
          <pc:sldMk cId="3361740271" sldId="680"/>
        </pc:sldMkLst>
        <pc:spChg chg="mod">
          <ac:chgData name="Emily Barling" userId="S::eb930@canterbury.ac.uk::b736b277-bac6-4208-a578-8cdf9e9dadfb" providerId="AD" clId="Web-{87B33D8E-4C21-2E66-1CD6-F02E5D7F8D8B}" dt="2023-11-15T13:57:48.819" v="50" actId="1076"/>
          <ac:spMkLst>
            <pc:docMk/>
            <pc:sldMk cId="3361740271" sldId="680"/>
            <ac:spMk id="2" creationId="{F500F8BE-889D-AC01-BE14-AEA07A8249EC}"/>
          </ac:spMkLst>
        </pc:spChg>
        <pc:spChg chg="del">
          <ac:chgData name="Emily Barling" userId="S::eb930@canterbury.ac.uk::b736b277-bac6-4208-a578-8cdf9e9dadfb" providerId="AD" clId="Web-{87B33D8E-4C21-2E66-1CD6-F02E5D7F8D8B}" dt="2023-11-15T13:56:56.834" v="8"/>
          <ac:spMkLst>
            <pc:docMk/>
            <pc:sldMk cId="3361740271" sldId="680"/>
            <ac:spMk id="3" creationId="{1F701AB4-BADE-1C14-9F13-3F5D6491B8FC}"/>
          </ac:spMkLst>
        </pc:spChg>
        <pc:spChg chg="del mod">
          <ac:chgData name="Emily Barling" userId="S::eb930@canterbury.ac.uk::b736b277-bac6-4208-a578-8cdf9e9dadfb" providerId="AD" clId="Web-{87B33D8E-4C21-2E66-1CD6-F02E5D7F8D8B}" dt="2023-11-15T13:57:45.569" v="49"/>
          <ac:spMkLst>
            <pc:docMk/>
            <pc:sldMk cId="3361740271" sldId="680"/>
            <ac:spMk id="4" creationId="{00E3563E-F7EA-5519-AAB9-18E7DB98267D}"/>
          </ac:spMkLst>
        </pc:spChg>
        <pc:spChg chg="add del">
          <ac:chgData name="Emily Barling" userId="S::eb930@canterbury.ac.uk::b736b277-bac6-4208-a578-8cdf9e9dadfb" providerId="AD" clId="Web-{87B33D8E-4C21-2E66-1CD6-F02E5D7F8D8B}" dt="2023-11-15T13:57:18.897" v="19"/>
          <ac:spMkLst>
            <pc:docMk/>
            <pc:sldMk cId="3361740271" sldId="680"/>
            <ac:spMk id="7" creationId="{D4420C61-30B9-D26F-6720-C32154CA34BF}"/>
          </ac:spMkLst>
        </pc:spChg>
        <pc:spChg chg="add del">
          <ac:chgData name="Emily Barling" userId="S::eb930@canterbury.ac.uk::b736b277-bac6-4208-a578-8cdf9e9dadfb" providerId="AD" clId="Web-{87B33D8E-4C21-2E66-1CD6-F02E5D7F8D8B}" dt="2023-11-15T13:57:18.897" v="19"/>
          <ac:spMkLst>
            <pc:docMk/>
            <pc:sldMk cId="3361740271" sldId="680"/>
            <ac:spMk id="8" creationId="{38505720-2558-A390-8612-99A55D48F42A}"/>
          </ac:spMkLst>
        </pc:spChg>
        <pc:spChg chg="add del">
          <ac:chgData name="Emily Barling" userId="S::eb930@canterbury.ac.uk::b736b277-bac6-4208-a578-8cdf9e9dadfb" providerId="AD" clId="Web-{87B33D8E-4C21-2E66-1CD6-F02E5D7F8D8B}" dt="2023-11-15T13:57:18.897" v="19"/>
          <ac:spMkLst>
            <pc:docMk/>
            <pc:sldMk cId="3361740271" sldId="680"/>
            <ac:spMk id="9" creationId="{F720743B-9C97-37DF-D56A-D2A9E750BD12}"/>
          </ac:spMkLst>
        </pc:spChg>
        <pc:spChg chg="add del">
          <ac:chgData name="Emily Barling" userId="S::eb930@canterbury.ac.uk::b736b277-bac6-4208-a578-8cdf9e9dadfb" providerId="AD" clId="Web-{87B33D8E-4C21-2E66-1CD6-F02E5D7F8D8B}" dt="2023-11-15T13:57:09.568" v="11"/>
          <ac:spMkLst>
            <pc:docMk/>
            <pc:sldMk cId="3361740271" sldId="680"/>
            <ac:spMk id="10" creationId="{327D73B4-9F5C-4A64-A179-51B9500CB8B5}"/>
          </ac:spMkLst>
        </pc:spChg>
        <pc:spChg chg="add del">
          <ac:chgData name="Emily Barling" userId="S::eb930@canterbury.ac.uk::b736b277-bac6-4208-a578-8cdf9e9dadfb" providerId="AD" clId="Web-{87B33D8E-4C21-2E66-1CD6-F02E5D7F8D8B}" dt="2023-11-15T13:57:18.897" v="19"/>
          <ac:spMkLst>
            <pc:docMk/>
            <pc:sldMk cId="3361740271" sldId="680"/>
            <ac:spMk id="11" creationId="{39C3539A-A126-556F-3B61-690C785C75D3}"/>
          </ac:spMkLst>
        </pc:spChg>
        <pc:spChg chg="add del">
          <ac:chgData name="Emily Barling" userId="S::eb930@canterbury.ac.uk::b736b277-bac6-4208-a578-8cdf9e9dadfb" providerId="AD" clId="Web-{87B33D8E-4C21-2E66-1CD6-F02E5D7F8D8B}" dt="2023-11-15T13:57:09.568" v="11"/>
          <ac:spMkLst>
            <pc:docMk/>
            <pc:sldMk cId="3361740271" sldId="680"/>
            <ac:spMk id="12" creationId="{C1F06963-6374-4B48-844F-071A9BAAAE02}"/>
          </ac:spMkLst>
        </pc:spChg>
        <pc:spChg chg="add del">
          <ac:chgData name="Emily Barling" userId="S::eb930@canterbury.ac.uk::b736b277-bac6-4208-a578-8cdf9e9dadfb" providerId="AD" clId="Web-{87B33D8E-4C21-2E66-1CD6-F02E5D7F8D8B}" dt="2023-11-15T13:57:18.897" v="19"/>
          <ac:spMkLst>
            <pc:docMk/>
            <pc:sldMk cId="3361740271" sldId="680"/>
            <ac:spMk id="13" creationId="{E5089FB1-F28D-0DD0-436F-D094F3C82331}"/>
          </ac:spMkLst>
        </pc:spChg>
        <pc:spChg chg="add del">
          <ac:chgData name="Emily Barling" userId="S::eb930@canterbury.ac.uk::b736b277-bac6-4208-a578-8cdf9e9dadfb" providerId="AD" clId="Web-{87B33D8E-4C21-2E66-1CD6-F02E5D7F8D8B}" dt="2023-11-15T13:57:09.568" v="11"/>
          <ac:spMkLst>
            <pc:docMk/>
            <pc:sldMk cId="3361740271" sldId="680"/>
            <ac:spMk id="14" creationId="{6CB927A4-E432-4310-9CD5-E89FF5063179}"/>
          </ac:spMkLst>
        </pc:spChg>
        <pc:spChg chg="add del">
          <ac:chgData name="Emily Barling" userId="S::eb930@canterbury.ac.uk::b736b277-bac6-4208-a578-8cdf9e9dadfb" providerId="AD" clId="Web-{87B33D8E-4C21-2E66-1CD6-F02E5D7F8D8B}" dt="2023-11-15T13:57:09.568" v="11"/>
          <ac:spMkLst>
            <pc:docMk/>
            <pc:sldMk cId="3361740271" sldId="680"/>
            <ac:spMk id="16" creationId="{1453BF6C-B012-48B7-B4E8-6D7AC7C27D02}"/>
          </ac:spMkLst>
        </pc:spChg>
        <pc:spChg chg="add del">
          <ac:chgData name="Emily Barling" userId="S::eb930@canterbury.ac.uk::b736b277-bac6-4208-a578-8cdf9e9dadfb" providerId="AD" clId="Web-{87B33D8E-4C21-2E66-1CD6-F02E5D7F8D8B}" dt="2023-11-15T13:57:09.568" v="11"/>
          <ac:spMkLst>
            <pc:docMk/>
            <pc:sldMk cId="3361740271" sldId="680"/>
            <ac:spMk id="18" creationId="{E3020543-B24B-4EC4-8FFC-8DD88EEA91A8}"/>
          </ac:spMkLst>
        </pc:spChg>
        <pc:grpChg chg="add">
          <ac:chgData name="Emily Barling" userId="S::eb930@canterbury.ac.uk::b736b277-bac6-4208-a578-8cdf9e9dadfb" providerId="AD" clId="Web-{87B33D8E-4C21-2E66-1CD6-F02E5D7F8D8B}" dt="2023-11-15T13:57:18.897" v="20"/>
          <ac:grpSpMkLst>
            <pc:docMk/>
            <pc:sldMk cId="3361740271" sldId="680"/>
            <ac:grpSpMk id="15" creationId="{114ED94A-C85D-4CD3-4205-438D21CE6B38}"/>
          </ac:grpSpMkLst>
        </pc:grpChg>
        <pc:grpChg chg="add del">
          <ac:chgData name="Emily Barling" userId="S::eb930@canterbury.ac.uk::b736b277-bac6-4208-a578-8cdf9e9dadfb" providerId="AD" clId="Web-{87B33D8E-4C21-2E66-1CD6-F02E5D7F8D8B}" dt="2023-11-15T13:57:12.459" v="13"/>
          <ac:grpSpMkLst>
            <pc:docMk/>
            <pc:sldMk cId="3361740271" sldId="680"/>
            <ac:grpSpMk id="22" creationId="{3AFCAD34-1AFC-BC1A-F6B2-C34C63912EAB}"/>
          </ac:grpSpMkLst>
        </pc:grpChg>
        <pc:picChg chg="add mod ord">
          <ac:chgData name="Emily Barling" userId="S::eb930@canterbury.ac.uk::b736b277-bac6-4208-a578-8cdf9e9dadfb" providerId="AD" clId="Web-{87B33D8E-4C21-2E66-1CD6-F02E5D7F8D8B}" dt="2023-11-15T13:57:18.897" v="20"/>
          <ac:picMkLst>
            <pc:docMk/>
            <pc:sldMk cId="3361740271" sldId="680"/>
            <ac:picMk id="5" creationId="{31CCE2A2-A47B-49CA-0811-4F0AD8575A04}"/>
          </ac:picMkLst>
        </pc:picChg>
        <pc:cxnChg chg="add del">
          <ac:chgData name="Emily Barling" userId="S::eb930@canterbury.ac.uk::b736b277-bac6-4208-a578-8cdf9e9dadfb" providerId="AD" clId="Web-{87B33D8E-4C21-2E66-1CD6-F02E5D7F8D8B}" dt="2023-11-15T13:57:09.568" v="11"/>
          <ac:cxnSpMkLst>
            <pc:docMk/>
            <pc:sldMk cId="3361740271" sldId="680"/>
            <ac:cxnSpMk id="20" creationId="{C49DA8F6-BCC1-4447-B54C-57856834B94B}"/>
          </ac:cxnSpMkLst>
        </pc:cxnChg>
        <pc:cxnChg chg="add del">
          <ac:chgData name="Emily Barling" userId="S::eb930@canterbury.ac.uk::b736b277-bac6-4208-a578-8cdf9e9dadfb" providerId="AD" clId="Web-{87B33D8E-4C21-2E66-1CD6-F02E5D7F8D8B}" dt="2023-11-15T13:57:13.756" v="15"/>
          <ac:cxnSpMkLst>
            <pc:docMk/>
            <pc:sldMk cId="3361740271" sldId="680"/>
            <ac:cxnSpMk id="25" creationId="{FC23E3B9-5ABF-58B3-E2B0-E9A5DAA90037}"/>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9.xml.rels><?xml version="1.0" encoding="UTF-8" standalone="yes"?>
<Relationships xmlns="http://schemas.openxmlformats.org/package/2006/relationships"><Relationship Id="rId2" Type="http://schemas.openxmlformats.org/officeDocument/2006/relationships/hyperlink" Target="mailto:external-examiners@canterbury.ac.uk" TargetMode="External"/><Relationship Id="rId1" Type="http://schemas.openxmlformats.org/officeDocument/2006/relationships/hyperlink" Target="https://www.canterbury.ac.uk/quality-and-standards-office/docs/external-examiners/External-Examiner-Handbook.pdf"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9.xml.rels><?xml version="1.0" encoding="UTF-8" standalone="yes"?>
<Relationships xmlns="http://schemas.openxmlformats.org/package/2006/relationships"><Relationship Id="rId2" Type="http://schemas.openxmlformats.org/officeDocument/2006/relationships/hyperlink" Target="mailto:external-examiners@canterbury.ac.uk" TargetMode="External"/><Relationship Id="rId1" Type="http://schemas.openxmlformats.org/officeDocument/2006/relationships/hyperlink" Target="https://www.canterbury.ac.uk/quality-and-standards-office/docs/external-examiners/External-Examiner-Handbook.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1D9312-658C-4B58-8A36-AB2727778882}" type="doc">
      <dgm:prSet loTypeId="urn:microsoft.com/office/officeart/2018/2/layout/IconVerticalSolidList" loCatId="icon" qsTypeId="urn:microsoft.com/office/officeart/2005/8/quickstyle/3d1" qsCatId="3D" csTypeId="urn:microsoft.com/office/officeart/2005/8/colors/accent1_2" csCatId="accent1" phldr="1"/>
      <dgm:spPr/>
      <dgm:t>
        <a:bodyPr/>
        <a:lstStyle/>
        <a:p>
          <a:endParaRPr lang="en-US"/>
        </a:p>
      </dgm:t>
    </dgm:pt>
    <dgm:pt modelId="{DB848A8F-7DBF-44A7-BB41-952E1A527952}">
      <dgm:prSet/>
      <dgm:spPr/>
      <dgm:t>
        <a:bodyPr/>
        <a:lstStyle/>
        <a:p>
          <a:pPr>
            <a:lnSpc>
              <a:spcPct val="100000"/>
            </a:lnSpc>
          </a:pPr>
          <a:r>
            <a:rPr lang="en-GB">
              <a:latin typeface="Arial" panose="020B0604020202020204" pitchFamily="34" charset="0"/>
              <a:cs typeface="Arial" panose="020B0604020202020204" pitchFamily="34" charset="0"/>
            </a:rPr>
            <a:t>Courses delivered in Semesters or Trimesters </a:t>
          </a:r>
          <a:endParaRPr lang="en-US">
            <a:latin typeface="Arial" panose="020B0604020202020204" pitchFamily="34" charset="0"/>
            <a:cs typeface="Arial" panose="020B0604020202020204" pitchFamily="34" charset="0"/>
          </a:endParaRPr>
        </a:p>
      </dgm:t>
    </dgm:pt>
    <dgm:pt modelId="{8EC29633-7216-4782-B2CF-6587B4AC0A16}" type="parTrans" cxnId="{CE5AB0C2-CEC8-4A04-8234-7A6255676000}">
      <dgm:prSet/>
      <dgm:spPr/>
      <dgm:t>
        <a:bodyPr/>
        <a:lstStyle/>
        <a:p>
          <a:endParaRPr lang="en-US">
            <a:latin typeface="Arial" panose="020B0604020202020204" pitchFamily="34" charset="0"/>
            <a:cs typeface="Arial" panose="020B0604020202020204" pitchFamily="34" charset="0"/>
          </a:endParaRPr>
        </a:p>
      </dgm:t>
    </dgm:pt>
    <dgm:pt modelId="{94857A91-2B37-499D-9ACE-AFF3D942513F}" type="sibTrans" cxnId="{CE5AB0C2-CEC8-4A04-8234-7A6255676000}">
      <dgm:prSet/>
      <dgm:spPr/>
      <dgm:t>
        <a:bodyPr/>
        <a:lstStyle/>
        <a:p>
          <a:endParaRPr lang="en-US">
            <a:latin typeface="Arial" panose="020B0604020202020204" pitchFamily="34" charset="0"/>
            <a:cs typeface="Arial" panose="020B0604020202020204" pitchFamily="34" charset="0"/>
          </a:endParaRPr>
        </a:p>
      </dgm:t>
    </dgm:pt>
    <dgm:pt modelId="{1D5CA940-6882-4496-93F0-6425804E079E}">
      <dgm:prSet/>
      <dgm:spPr/>
      <dgm:t>
        <a:bodyPr/>
        <a:lstStyle/>
        <a:p>
          <a:pPr>
            <a:lnSpc>
              <a:spcPct val="100000"/>
            </a:lnSpc>
          </a:pPr>
          <a:r>
            <a:rPr lang="en-GB">
              <a:latin typeface="Arial" panose="020B0604020202020204" pitchFamily="34" charset="0"/>
              <a:cs typeface="Arial" panose="020B0604020202020204" pitchFamily="34" charset="0"/>
            </a:rPr>
            <a:t>5 Calendars, plus exceptions</a:t>
          </a:r>
          <a:endParaRPr lang="en-US">
            <a:latin typeface="Arial" panose="020B0604020202020204" pitchFamily="34" charset="0"/>
            <a:cs typeface="Arial" panose="020B0604020202020204" pitchFamily="34" charset="0"/>
          </a:endParaRPr>
        </a:p>
      </dgm:t>
    </dgm:pt>
    <dgm:pt modelId="{E8953428-21CC-4160-8D9D-150AB52DDE7D}" type="parTrans" cxnId="{57B635D1-444A-4971-84A2-57BFD221FB81}">
      <dgm:prSet/>
      <dgm:spPr/>
      <dgm:t>
        <a:bodyPr/>
        <a:lstStyle/>
        <a:p>
          <a:endParaRPr lang="en-US">
            <a:latin typeface="Arial" panose="020B0604020202020204" pitchFamily="34" charset="0"/>
            <a:cs typeface="Arial" panose="020B0604020202020204" pitchFamily="34" charset="0"/>
          </a:endParaRPr>
        </a:p>
      </dgm:t>
    </dgm:pt>
    <dgm:pt modelId="{073239D3-6FF9-4762-94D0-00AA0833A614}" type="sibTrans" cxnId="{57B635D1-444A-4971-84A2-57BFD221FB81}">
      <dgm:prSet/>
      <dgm:spPr/>
      <dgm:t>
        <a:bodyPr/>
        <a:lstStyle/>
        <a:p>
          <a:endParaRPr lang="en-US">
            <a:latin typeface="Arial" panose="020B0604020202020204" pitchFamily="34" charset="0"/>
            <a:cs typeface="Arial" panose="020B0604020202020204" pitchFamily="34" charset="0"/>
          </a:endParaRPr>
        </a:p>
      </dgm:t>
    </dgm:pt>
    <dgm:pt modelId="{711AE43B-BC6C-4B82-8D38-47B001BB43FC}">
      <dgm:prSet/>
      <dgm:spPr/>
      <dgm:t>
        <a:bodyPr/>
        <a:lstStyle/>
        <a:p>
          <a:pPr>
            <a:lnSpc>
              <a:spcPct val="100000"/>
            </a:lnSpc>
          </a:pPr>
          <a:r>
            <a:rPr lang="en-GB">
              <a:latin typeface="Arial" panose="020B0604020202020204" pitchFamily="34" charset="0"/>
              <a:cs typeface="Arial" panose="020B0604020202020204" pitchFamily="34" charset="0"/>
            </a:rPr>
            <a:t>Pre-determined Boards of Examiner meeting dates linked to each calendar</a:t>
          </a:r>
          <a:endParaRPr lang="en-US">
            <a:latin typeface="Arial" panose="020B0604020202020204" pitchFamily="34" charset="0"/>
            <a:cs typeface="Arial" panose="020B0604020202020204" pitchFamily="34" charset="0"/>
          </a:endParaRPr>
        </a:p>
      </dgm:t>
    </dgm:pt>
    <dgm:pt modelId="{662ADFC6-E97C-4187-BF85-4DBBD204AFB1}" type="parTrans" cxnId="{819019F9-719E-475C-9594-638847768C22}">
      <dgm:prSet/>
      <dgm:spPr/>
      <dgm:t>
        <a:bodyPr/>
        <a:lstStyle/>
        <a:p>
          <a:endParaRPr lang="en-US">
            <a:latin typeface="Arial" panose="020B0604020202020204" pitchFamily="34" charset="0"/>
            <a:cs typeface="Arial" panose="020B0604020202020204" pitchFamily="34" charset="0"/>
          </a:endParaRPr>
        </a:p>
      </dgm:t>
    </dgm:pt>
    <dgm:pt modelId="{117F1319-6A5B-4E98-A099-10CD6501E792}" type="sibTrans" cxnId="{819019F9-719E-475C-9594-638847768C22}">
      <dgm:prSet/>
      <dgm:spPr/>
      <dgm:t>
        <a:bodyPr/>
        <a:lstStyle/>
        <a:p>
          <a:endParaRPr lang="en-US">
            <a:latin typeface="Arial" panose="020B0604020202020204" pitchFamily="34" charset="0"/>
            <a:cs typeface="Arial" panose="020B0604020202020204" pitchFamily="34" charset="0"/>
          </a:endParaRPr>
        </a:p>
      </dgm:t>
    </dgm:pt>
    <dgm:pt modelId="{09B66023-DAC7-4E19-A8F7-FF508ADAAE85}">
      <dgm:prSet/>
      <dgm:spPr/>
      <dgm:t>
        <a:bodyPr/>
        <a:lstStyle/>
        <a:p>
          <a:pPr>
            <a:lnSpc>
              <a:spcPct val="100000"/>
            </a:lnSpc>
          </a:pPr>
          <a:r>
            <a:rPr lang="en-GB">
              <a:latin typeface="Arial" panose="020B0604020202020204" pitchFamily="34" charset="0"/>
              <a:cs typeface="Arial" panose="020B0604020202020204" pitchFamily="34" charset="0"/>
            </a:rPr>
            <a:t>Some regulation variation linked to calendars</a:t>
          </a:r>
          <a:endParaRPr lang="en-US">
            <a:latin typeface="Arial" panose="020B0604020202020204" pitchFamily="34" charset="0"/>
            <a:cs typeface="Arial" panose="020B0604020202020204" pitchFamily="34" charset="0"/>
          </a:endParaRPr>
        </a:p>
      </dgm:t>
    </dgm:pt>
    <dgm:pt modelId="{17FEA75F-ED8A-4ECB-95AE-F0E8DB091B3E}" type="parTrans" cxnId="{14D04BCA-E41C-4B84-B916-2636B8455A92}">
      <dgm:prSet/>
      <dgm:spPr/>
      <dgm:t>
        <a:bodyPr/>
        <a:lstStyle/>
        <a:p>
          <a:endParaRPr lang="en-US">
            <a:latin typeface="Arial" panose="020B0604020202020204" pitchFamily="34" charset="0"/>
            <a:cs typeface="Arial" panose="020B0604020202020204" pitchFamily="34" charset="0"/>
          </a:endParaRPr>
        </a:p>
      </dgm:t>
    </dgm:pt>
    <dgm:pt modelId="{9E7F3F85-1711-49AA-ACAF-414E57A247B5}" type="sibTrans" cxnId="{14D04BCA-E41C-4B84-B916-2636B8455A92}">
      <dgm:prSet/>
      <dgm:spPr/>
      <dgm:t>
        <a:bodyPr/>
        <a:lstStyle/>
        <a:p>
          <a:endParaRPr lang="en-US">
            <a:latin typeface="Arial" panose="020B0604020202020204" pitchFamily="34" charset="0"/>
            <a:cs typeface="Arial" panose="020B0604020202020204" pitchFamily="34" charset="0"/>
          </a:endParaRPr>
        </a:p>
      </dgm:t>
    </dgm:pt>
    <dgm:pt modelId="{FFEBD0E3-30AE-4AD9-A84A-71D6F8CCF5EA}" type="pres">
      <dgm:prSet presAssocID="{1E1D9312-658C-4B58-8A36-AB2727778882}" presName="root" presStyleCnt="0">
        <dgm:presLayoutVars>
          <dgm:dir/>
          <dgm:resizeHandles val="exact"/>
        </dgm:presLayoutVars>
      </dgm:prSet>
      <dgm:spPr/>
    </dgm:pt>
    <dgm:pt modelId="{4CFEADB2-40E9-465B-A957-7443C9283B35}" type="pres">
      <dgm:prSet presAssocID="{DB848A8F-7DBF-44A7-BB41-952E1A527952}" presName="compNode" presStyleCnt="0"/>
      <dgm:spPr/>
    </dgm:pt>
    <dgm:pt modelId="{69AA44FF-C39B-446F-840F-A5940C1CBE09}" type="pres">
      <dgm:prSet presAssocID="{DB848A8F-7DBF-44A7-BB41-952E1A527952}" presName="bgRect" presStyleLbl="bgShp" presStyleIdx="0" presStyleCnt="4"/>
      <dgm:spPr/>
    </dgm:pt>
    <dgm:pt modelId="{DB6DD0C1-8E50-42A4-ADFB-63FF4828401F}" type="pres">
      <dgm:prSet presAssocID="{DB848A8F-7DBF-44A7-BB41-952E1A527952}" presName="iconRect" presStyleLbl="node1" presStyleIdx="0" presStyleCnt="4"/>
      <dgm:spPr/>
    </dgm:pt>
    <dgm:pt modelId="{1B2B4E18-41FE-45AA-BFD1-DDD2C6D47C3F}" type="pres">
      <dgm:prSet presAssocID="{DB848A8F-7DBF-44A7-BB41-952E1A527952}" presName="spaceRect" presStyleCnt="0"/>
      <dgm:spPr/>
    </dgm:pt>
    <dgm:pt modelId="{69241D50-175C-40CB-B812-23D1189F7C89}" type="pres">
      <dgm:prSet presAssocID="{DB848A8F-7DBF-44A7-BB41-952E1A527952}" presName="parTx" presStyleLbl="revTx" presStyleIdx="0" presStyleCnt="4">
        <dgm:presLayoutVars>
          <dgm:chMax val="0"/>
          <dgm:chPref val="0"/>
        </dgm:presLayoutVars>
      </dgm:prSet>
      <dgm:spPr/>
    </dgm:pt>
    <dgm:pt modelId="{8A959E23-8B12-4B14-B7CE-13333E3B622D}" type="pres">
      <dgm:prSet presAssocID="{94857A91-2B37-499D-9ACE-AFF3D942513F}" presName="sibTrans" presStyleCnt="0"/>
      <dgm:spPr/>
    </dgm:pt>
    <dgm:pt modelId="{021C7DB7-1DD6-4630-BA43-92024B57BCB3}" type="pres">
      <dgm:prSet presAssocID="{1D5CA940-6882-4496-93F0-6425804E079E}" presName="compNode" presStyleCnt="0"/>
      <dgm:spPr/>
    </dgm:pt>
    <dgm:pt modelId="{A0791770-4CF6-495F-9F86-6090B1671E95}" type="pres">
      <dgm:prSet presAssocID="{1D5CA940-6882-4496-93F0-6425804E079E}" presName="bgRect" presStyleLbl="bgShp" presStyleIdx="1" presStyleCnt="4"/>
      <dgm:spPr/>
    </dgm:pt>
    <dgm:pt modelId="{4D5D435E-D319-4A23-92C4-52735A55F5FF}" type="pres">
      <dgm:prSet presAssocID="{1D5CA940-6882-4496-93F0-6425804E079E}" presName="iconRect" presStyleLbl="node1" presStyleIdx="1"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ily Calendar"/>
        </a:ext>
      </dgm:extLst>
    </dgm:pt>
    <dgm:pt modelId="{BF24E5AD-1943-4DC6-BF18-6F5B34254C91}" type="pres">
      <dgm:prSet presAssocID="{1D5CA940-6882-4496-93F0-6425804E079E}" presName="spaceRect" presStyleCnt="0"/>
      <dgm:spPr/>
    </dgm:pt>
    <dgm:pt modelId="{CABA7C12-E6B4-47D9-BE4A-2B739BF7877D}" type="pres">
      <dgm:prSet presAssocID="{1D5CA940-6882-4496-93F0-6425804E079E}" presName="parTx" presStyleLbl="revTx" presStyleIdx="1" presStyleCnt="4">
        <dgm:presLayoutVars>
          <dgm:chMax val="0"/>
          <dgm:chPref val="0"/>
        </dgm:presLayoutVars>
      </dgm:prSet>
      <dgm:spPr/>
    </dgm:pt>
    <dgm:pt modelId="{9C264023-274A-41EF-BC7C-BB2E98C0A202}" type="pres">
      <dgm:prSet presAssocID="{073239D3-6FF9-4762-94D0-00AA0833A614}" presName="sibTrans" presStyleCnt="0"/>
      <dgm:spPr/>
    </dgm:pt>
    <dgm:pt modelId="{F817FD6E-FF35-4A40-82BA-3D3EA1DC4587}" type="pres">
      <dgm:prSet presAssocID="{711AE43B-BC6C-4B82-8D38-47B001BB43FC}" presName="compNode" presStyleCnt="0"/>
      <dgm:spPr/>
    </dgm:pt>
    <dgm:pt modelId="{25197D15-105B-48F5-960D-D9AEBC7410E6}" type="pres">
      <dgm:prSet presAssocID="{711AE43B-BC6C-4B82-8D38-47B001BB43FC}" presName="bgRect" presStyleLbl="bgShp" presStyleIdx="2" presStyleCnt="4"/>
      <dgm:spPr/>
    </dgm:pt>
    <dgm:pt modelId="{E1724D04-311E-4141-AFF2-94E0D6AC309A}" type="pres">
      <dgm:prSet presAssocID="{711AE43B-BC6C-4B82-8D38-47B001BB43FC}"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thly calendar"/>
        </a:ext>
      </dgm:extLst>
    </dgm:pt>
    <dgm:pt modelId="{40946B8B-CA49-4F01-B2C5-A6A28E23A47C}" type="pres">
      <dgm:prSet presAssocID="{711AE43B-BC6C-4B82-8D38-47B001BB43FC}" presName="spaceRect" presStyleCnt="0"/>
      <dgm:spPr/>
    </dgm:pt>
    <dgm:pt modelId="{C595C173-3ABD-4781-A77A-939B51D8A810}" type="pres">
      <dgm:prSet presAssocID="{711AE43B-BC6C-4B82-8D38-47B001BB43FC}" presName="parTx" presStyleLbl="revTx" presStyleIdx="2" presStyleCnt="4">
        <dgm:presLayoutVars>
          <dgm:chMax val="0"/>
          <dgm:chPref val="0"/>
        </dgm:presLayoutVars>
      </dgm:prSet>
      <dgm:spPr/>
    </dgm:pt>
    <dgm:pt modelId="{A4FE1141-A470-4DE6-9CAC-E91B931340B8}" type="pres">
      <dgm:prSet presAssocID="{117F1319-6A5B-4E98-A099-10CD6501E792}" presName="sibTrans" presStyleCnt="0"/>
      <dgm:spPr/>
    </dgm:pt>
    <dgm:pt modelId="{1D396666-069C-4F59-9E7A-FE4B0AE47390}" type="pres">
      <dgm:prSet presAssocID="{09B66023-DAC7-4E19-A8F7-FF508ADAAE85}" presName="compNode" presStyleCnt="0"/>
      <dgm:spPr/>
    </dgm:pt>
    <dgm:pt modelId="{C03912A4-D0DD-4676-AA6A-4948D583F47E}" type="pres">
      <dgm:prSet presAssocID="{09B66023-DAC7-4E19-A8F7-FF508ADAAE85}" presName="bgRect" presStyleLbl="bgShp" presStyleIdx="3" presStyleCnt="4"/>
      <dgm:spPr/>
    </dgm:pt>
    <dgm:pt modelId="{26B84B63-0C69-44F5-B48D-93C923543F68}" type="pres">
      <dgm:prSet presAssocID="{09B66023-DAC7-4E19-A8F7-FF508ADAAE85}"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st"/>
        </a:ext>
      </dgm:extLst>
    </dgm:pt>
    <dgm:pt modelId="{90DC4F73-72B4-4463-B19C-C02CC4FA0FC2}" type="pres">
      <dgm:prSet presAssocID="{09B66023-DAC7-4E19-A8F7-FF508ADAAE85}" presName="spaceRect" presStyleCnt="0"/>
      <dgm:spPr/>
    </dgm:pt>
    <dgm:pt modelId="{E7C09170-46C9-4890-9085-7CD51931A7D0}" type="pres">
      <dgm:prSet presAssocID="{09B66023-DAC7-4E19-A8F7-FF508ADAAE85}" presName="parTx" presStyleLbl="revTx" presStyleIdx="3" presStyleCnt="4">
        <dgm:presLayoutVars>
          <dgm:chMax val="0"/>
          <dgm:chPref val="0"/>
        </dgm:presLayoutVars>
      </dgm:prSet>
      <dgm:spPr/>
    </dgm:pt>
  </dgm:ptLst>
  <dgm:cxnLst>
    <dgm:cxn modelId="{8D8BD534-8056-455A-BCB9-D0D232538E16}" type="presOf" srcId="{711AE43B-BC6C-4B82-8D38-47B001BB43FC}" destId="{C595C173-3ABD-4781-A77A-939B51D8A810}" srcOrd="0" destOrd="0" presId="urn:microsoft.com/office/officeart/2018/2/layout/IconVerticalSolidList"/>
    <dgm:cxn modelId="{0453C464-7BED-4635-97EF-7A60D88937EF}" type="presOf" srcId="{09B66023-DAC7-4E19-A8F7-FF508ADAAE85}" destId="{E7C09170-46C9-4890-9085-7CD51931A7D0}" srcOrd="0" destOrd="0" presId="urn:microsoft.com/office/officeart/2018/2/layout/IconVerticalSolidList"/>
    <dgm:cxn modelId="{A9094985-18BB-47C0-94C5-908197A55391}" type="presOf" srcId="{DB848A8F-7DBF-44A7-BB41-952E1A527952}" destId="{69241D50-175C-40CB-B812-23D1189F7C89}" srcOrd="0" destOrd="0" presId="urn:microsoft.com/office/officeart/2018/2/layout/IconVerticalSolidList"/>
    <dgm:cxn modelId="{CE5AB0C2-CEC8-4A04-8234-7A6255676000}" srcId="{1E1D9312-658C-4B58-8A36-AB2727778882}" destId="{DB848A8F-7DBF-44A7-BB41-952E1A527952}" srcOrd="0" destOrd="0" parTransId="{8EC29633-7216-4782-B2CF-6587B4AC0A16}" sibTransId="{94857A91-2B37-499D-9ACE-AFF3D942513F}"/>
    <dgm:cxn modelId="{14D04BCA-E41C-4B84-B916-2636B8455A92}" srcId="{1E1D9312-658C-4B58-8A36-AB2727778882}" destId="{09B66023-DAC7-4E19-A8F7-FF508ADAAE85}" srcOrd="3" destOrd="0" parTransId="{17FEA75F-ED8A-4ECB-95AE-F0E8DB091B3E}" sibTransId="{9E7F3F85-1711-49AA-ACAF-414E57A247B5}"/>
    <dgm:cxn modelId="{57B635D1-444A-4971-84A2-57BFD221FB81}" srcId="{1E1D9312-658C-4B58-8A36-AB2727778882}" destId="{1D5CA940-6882-4496-93F0-6425804E079E}" srcOrd="1" destOrd="0" parTransId="{E8953428-21CC-4160-8D9D-150AB52DDE7D}" sibTransId="{073239D3-6FF9-4762-94D0-00AA0833A614}"/>
    <dgm:cxn modelId="{1BCE47DD-DDDF-4394-81B1-9E1937C5172A}" type="presOf" srcId="{1E1D9312-658C-4B58-8A36-AB2727778882}" destId="{FFEBD0E3-30AE-4AD9-A84A-71D6F8CCF5EA}" srcOrd="0" destOrd="0" presId="urn:microsoft.com/office/officeart/2018/2/layout/IconVerticalSolidList"/>
    <dgm:cxn modelId="{DE8CCBEC-26D0-4D9B-AF40-ADECD8D5503C}" type="presOf" srcId="{1D5CA940-6882-4496-93F0-6425804E079E}" destId="{CABA7C12-E6B4-47D9-BE4A-2B739BF7877D}" srcOrd="0" destOrd="0" presId="urn:microsoft.com/office/officeart/2018/2/layout/IconVerticalSolidList"/>
    <dgm:cxn modelId="{819019F9-719E-475C-9594-638847768C22}" srcId="{1E1D9312-658C-4B58-8A36-AB2727778882}" destId="{711AE43B-BC6C-4B82-8D38-47B001BB43FC}" srcOrd="2" destOrd="0" parTransId="{662ADFC6-E97C-4187-BF85-4DBBD204AFB1}" sibTransId="{117F1319-6A5B-4E98-A099-10CD6501E792}"/>
    <dgm:cxn modelId="{2EAE4275-CFF4-416C-82AA-DA23D566792B}" type="presParOf" srcId="{FFEBD0E3-30AE-4AD9-A84A-71D6F8CCF5EA}" destId="{4CFEADB2-40E9-465B-A957-7443C9283B35}" srcOrd="0" destOrd="0" presId="urn:microsoft.com/office/officeart/2018/2/layout/IconVerticalSolidList"/>
    <dgm:cxn modelId="{D6C42D3F-6E97-4DBF-AAE8-D6A38BFDC127}" type="presParOf" srcId="{4CFEADB2-40E9-465B-A957-7443C9283B35}" destId="{69AA44FF-C39B-446F-840F-A5940C1CBE09}" srcOrd="0" destOrd="0" presId="urn:microsoft.com/office/officeart/2018/2/layout/IconVerticalSolidList"/>
    <dgm:cxn modelId="{A43C6B75-4686-45A3-8F31-2554468C20C8}" type="presParOf" srcId="{4CFEADB2-40E9-465B-A957-7443C9283B35}" destId="{DB6DD0C1-8E50-42A4-ADFB-63FF4828401F}" srcOrd="1" destOrd="0" presId="urn:microsoft.com/office/officeart/2018/2/layout/IconVerticalSolidList"/>
    <dgm:cxn modelId="{BDA96D5D-3F2E-4215-B1D9-7933634C7985}" type="presParOf" srcId="{4CFEADB2-40E9-465B-A957-7443C9283B35}" destId="{1B2B4E18-41FE-45AA-BFD1-DDD2C6D47C3F}" srcOrd="2" destOrd="0" presId="urn:microsoft.com/office/officeart/2018/2/layout/IconVerticalSolidList"/>
    <dgm:cxn modelId="{91F39F8C-A804-41BD-A4DC-BFFED037C485}" type="presParOf" srcId="{4CFEADB2-40E9-465B-A957-7443C9283B35}" destId="{69241D50-175C-40CB-B812-23D1189F7C89}" srcOrd="3" destOrd="0" presId="urn:microsoft.com/office/officeart/2018/2/layout/IconVerticalSolidList"/>
    <dgm:cxn modelId="{6853974A-220B-423C-87C5-39D25399D092}" type="presParOf" srcId="{FFEBD0E3-30AE-4AD9-A84A-71D6F8CCF5EA}" destId="{8A959E23-8B12-4B14-B7CE-13333E3B622D}" srcOrd="1" destOrd="0" presId="urn:microsoft.com/office/officeart/2018/2/layout/IconVerticalSolidList"/>
    <dgm:cxn modelId="{9326F683-A111-4FAD-8D2D-7EE483170B57}" type="presParOf" srcId="{FFEBD0E3-30AE-4AD9-A84A-71D6F8CCF5EA}" destId="{021C7DB7-1DD6-4630-BA43-92024B57BCB3}" srcOrd="2" destOrd="0" presId="urn:microsoft.com/office/officeart/2018/2/layout/IconVerticalSolidList"/>
    <dgm:cxn modelId="{EBB35718-CC1D-4776-918D-0367FC60E533}" type="presParOf" srcId="{021C7DB7-1DD6-4630-BA43-92024B57BCB3}" destId="{A0791770-4CF6-495F-9F86-6090B1671E95}" srcOrd="0" destOrd="0" presId="urn:microsoft.com/office/officeart/2018/2/layout/IconVerticalSolidList"/>
    <dgm:cxn modelId="{3A021317-A43D-4ECB-AB0F-8E3D9103481D}" type="presParOf" srcId="{021C7DB7-1DD6-4630-BA43-92024B57BCB3}" destId="{4D5D435E-D319-4A23-92C4-52735A55F5FF}" srcOrd="1" destOrd="0" presId="urn:microsoft.com/office/officeart/2018/2/layout/IconVerticalSolidList"/>
    <dgm:cxn modelId="{5E8D3AD0-50DF-4E7F-851F-7F8535AF339A}" type="presParOf" srcId="{021C7DB7-1DD6-4630-BA43-92024B57BCB3}" destId="{BF24E5AD-1943-4DC6-BF18-6F5B34254C91}" srcOrd="2" destOrd="0" presId="urn:microsoft.com/office/officeart/2018/2/layout/IconVerticalSolidList"/>
    <dgm:cxn modelId="{B4BB0FE0-037A-4529-8A8A-487A23817B0C}" type="presParOf" srcId="{021C7DB7-1DD6-4630-BA43-92024B57BCB3}" destId="{CABA7C12-E6B4-47D9-BE4A-2B739BF7877D}" srcOrd="3" destOrd="0" presId="urn:microsoft.com/office/officeart/2018/2/layout/IconVerticalSolidList"/>
    <dgm:cxn modelId="{C838EE4E-D4CF-4058-B518-35B77C9E7B56}" type="presParOf" srcId="{FFEBD0E3-30AE-4AD9-A84A-71D6F8CCF5EA}" destId="{9C264023-274A-41EF-BC7C-BB2E98C0A202}" srcOrd="3" destOrd="0" presId="urn:microsoft.com/office/officeart/2018/2/layout/IconVerticalSolidList"/>
    <dgm:cxn modelId="{8819690B-8433-4532-9F0D-20014FFF7BDF}" type="presParOf" srcId="{FFEBD0E3-30AE-4AD9-A84A-71D6F8CCF5EA}" destId="{F817FD6E-FF35-4A40-82BA-3D3EA1DC4587}" srcOrd="4" destOrd="0" presId="urn:microsoft.com/office/officeart/2018/2/layout/IconVerticalSolidList"/>
    <dgm:cxn modelId="{6765EB47-BB29-4FA2-9688-259351CBFF76}" type="presParOf" srcId="{F817FD6E-FF35-4A40-82BA-3D3EA1DC4587}" destId="{25197D15-105B-48F5-960D-D9AEBC7410E6}" srcOrd="0" destOrd="0" presId="urn:microsoft.com/office/officeart/2018/2/layout/IconVerticalSolidList"/>
    <dgm:cxn modelId="{CDD9AF8F-4DB9-4E19-AEEC-C8B989355291}" type="presParOf" srcId="{F817FD6E-FF35-4A40-82BA-3D3EA1DC4587}" destId="{E1724D04-311E-4141-AFF2-94E0D6AC309A}" srcOrd="1" destOrd="0" presId="urn:microsoft.com/office/officeart/2018/2/layout/IconVerticalSolidList"/>
    <dgm:cxn modelId="{5A72795D-5D22-4EC5-BEBD-FA53D0E4C898}" type="presParOf" srcId="{F817FD6E-FF35-4A40-82BA-3D3EA1DC4587}" destId="{40946B8B-CA49-4F01-B2C5-A6A28E23A47C}" srcOrd="2" destOrd="0" presId="urn:microsoft.com/office/officeart/2018/2/layout/IconVerticalSolidList"/>
    <dgm:cxn modelId="{53464516-D609-4FDB-88DD-34C4A68CB40B}" type="presParOf" srcId="{F817FD6E-FF35-4A40-82BA-3D3EA1DC4587}" destId="{C595C173-3ABD-4781-A77A-939B51D8A810}" srcOrd="3" destOrd="0" presId="urn:microsoft.com/office/officeart/2018/2/layout/IconVerticalSolidList"/>
    <dgm:cxn modelId="{1B0A3E47-5302-4571-888E-7DC68232301F}" type="presParOf" srcId="{FFEBD0E3-30AE-4AD9-A84A-71D6F8CCF5EA}" destId="{A4FE1141-A470-4DE6-9CAC-E91B931340B8}" srcOrd="5" destOrd="0" presId="urn:microsoft.com/office/officeart/2018/2/layout/IconVerticalSolidList"/>
    <dgm:cxn modelId="{3CEE1814-87B4-492B-B0EB-F821845A47C6}" type="presParOf" srcId="{FFEBD0E3-30AE-4AD9-A84A-71D6F8CCF5EA}" destId="{1D396666-069C-4F59-9E7A-FE4B0AE47390}" srcOrd="6" destOrd="0" presId="urn:microsoft.com/office/officeart/2018/2/layout/IconVerticalSolidList"/>
    <dgm:cxn modelId="{F9080E70-B7BC-4D77-A94F-BFF887A56C6B}" type="presParOf" srcId="{1D396666-069C-4F59-9E7A-FE4B0AE47390}" destId="{C03912A4-D0DD-4676-AA6A-4948D583F47E}" srcOrd="0" destOrd="0" presId="urn:microsoft.com/office/officeart/2018/2/layout/IconVerticalSolidList"/>
    <dgm:cxn modelId="{C1F6BC37-2B76-420B-B57D-FCC318AE25C8}" type="presParOf" srcId="{1D396666-069C-4F59-9E7A-FE4B0AE47390}" destId="{26B84B63-0C69-44F5-B48D-93C923543F68}" srcOrd="1" destOrd="0" presId="urn:microsoft.com/office/officeart/2018/2/layout/IconVerticalSolidList"/>
    <dgm:cxn modelId="{AA2C07D4-0E2A-421F-9521-5E7C81F7F18E}" type="presParOf" srcId="{1D396666-069C-4F59-9E7A-FE4B0AE47390}" destId="{90DC4F73-72B4-4463-B19C-C02CC4FA0FC2}" srcOrd="2" destOrd="0" presId="urn:microsoft.com/office/officeart/2018/2/layout/IconVerticalSolidList"/>
    <dgm:cxn modelId="{7B0C26AD-3624-4ACF-B9B5-47C603429B8C}" type="presParOf" srcId="{1D396666-069C-4F59-9E7A-FE4B0AE47390}" destId="{E7C09170-46C9-4890-9085-7CD51931A7D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507C55-61F0-48BD-B70D-3726AE1C4F58}" type="doc">
      <dgm:prSet loTypeId="urn:microsoft.com/office/officeart/2005/8/layout/hierarchy3" loCatId="list" qsTypeId="urn:microsoft.com/office/officeart/2005/8/quickstyle/3d1" qsCatId="3D" csTypeId="urn:microsoft.com/office/officeart/2005/8/colors/accent1_2" csCatId="accent1" phldr="1"/>
      <dgm:spPr/>
      <dgm:t>
        <a:bodyPr/>
        <a:lstStyle/>
        <a:p>
          <a:endParaRPr lang="en-GB"/>
        </a:p>
      </dgm:t>
    </dgm:pt>
    <dgm:pt modelId="{DC279BB1-7CC1-4263-A31E-330C323E221C}">
      <dgm:prSet phldrT="[Text]" custT="1"/>
      <dgm:spPr/>
      <dgm:t>
        <a:bodyPr/>
        <a:lstStyle/>
        <a:p>
          <a:r>
            <a:rPr lang="en-GB" sz="2400">
              <a:latin typeface="Arial" panose="020B0604020202020204" pitchFamily="34" charset="0"/>
              <a:cs typeface="Arial" panose="020B0604020202020204" pitchFamily="34" charset="0"/>
            </a:rPr>
            <a:t>MAB Annual Report</a:t>
          </a:r>
        </a:p>
      </dgm:t>
    </dgm:pt>
    <dgm:pt modelId="{D33A7160-F5AF-4A73-A497-AE0ECDD27695}" type="parTrans" cxnId="{EBA8DFD5-A16B-40A5-A076-61102BBDD675}">
      <dgm:prSet/>
      <dgm:spPr/>
      <dgm:t>
        <a:bodyPr/>
        <a:lstStyle/>
        <a:p>
          <a:endParaRPr lang="en-GB" sz="1800"/>
        </a:p>
      </dgm:t>
    </dgm:pt>
    <dgm:pt modelId="{D507D6D4-ABEE-46E1-9D77-95D182E13015}" type="sibTrans" cxnId="{EBA8DFD5-A16B-40A5-A076-61102BBDD675}">
      <dgm:prSet/>
      <dgm:spPr/>
      <dgm:t>
        <a:bodyPr/>
        <a:lstStyle/>
        <a:p>
          <a:endParaRPr lang="en-GB" sz="1800"/>
        </a:p>
      </dgm:t>
    </dgm:pt>
    <dgm:pt modelId="{5B6B64BD-AD48-4716-9606-135E4918215A}">
      <dgm:prSet phldrT="[Text]" custT="1"/>
      <dgm:spPr/>
      <dgm:t>
        <a:bodyPr/>
        <a:lstStyle/>
        <a:p>
          <a:r>
            <a:rPr lang="en-GB" sz="2400">
              <a:latin typeface="Arial" panose="020B0604020202020204" pitchFamily="34" charset="0"/>
              <a:cs typeface="Arial" panose="020B0604020202020204" pitchFamily="34" charset="0"/>
            </a:rPr>
            <a:t>PAB Annual Report </a:t>
          </a:r>
        </a:p>
      </dgm:t>
    </dgm:pt>
    <dgm:pt modelId="{9F0C250B-DD40-4BDE-9CE3-418EB4A2D62A}" type="parTrans" cxnId="{F743C194-E2AB-4A04-9175-35B6A5CEA9AD}">
      <dgm:prSet/>
      <dgm:spPr/>
      <dgm:t>
        <a:bodyPr/>
        <a:lstStyle/>
        <a:p>
          <a:endParaRPr lang="en-GB" sz="1800"/>
        </a:p>
      </dgm:t>
    </dgm:pt>
    <dgm:pt modelId="{35022769-1F5C-4CDA-922C-A8F452D8E362}" type="sibTrans" cxnId="{F743C194-E2AB-4A04-9175-35B6A5CEA9AD}">
      <dgm:prSet/>
      <dgm:spPr/>
      <dgm:t>
        <a:bodyPr/>
        <a:lstStyle/>
        <a:p>
          <a:endParaRPr lang="en-GB" sz="1800"/>
        </a:p>
      </dgm:t>
    </dgm:pt>
    <dgm:pt modelId="{2C0154E6-AFC6-4CC7-B889-8E4930F30664}">
      <dgm:prSet phldrT="[Text]" custT="1"/>
      <dgm:spPr/>
      <dgm:t>
        <a:bodyPr/>
        <a:lstStyle/>
        <a:p>
          <a:pPr marL="174625" indent="0" algn="l"/>
          <a:r>
            <a:rPr lang="en-GB" sz="1800">
              <a:latin typeface="Arial" panose="020B0604020202020204" pitchFamily="34" charset="0"/>
              <a:cs typeface="Arial" panose="020B0604020202020204" pitchFamily="34" charset="0"/>
            </a:rPr>
            <a:t>Assures the University that its procedures for progression, award and classification are being observed.</a:t>
          </a:r>
        </a:p>
      </dgm:t>
    </dgm:pt>
    <dgm:pt modelId="{9213096B-2ED4-4BC3-BFEF-E68E5F3EFF39}" type="parTrans" cxnId="{3876051A-A192-45D4-8CCF-9152B281EB5F}">
      <dgm:prSet/>
      <dgm:spPr/>
      <dgm:t>
        <a:bodyPr/>
        <a:lstStyle/>
        <a:p>
          <a:endParaRPr lang="en-GB">
            <a:latin typeface="Arial" panose="020B0604020202020204" pitchFamily="34" charset="0"/>
            <a:cs typeface="Arial" panose="020B0604020202020204" pitchFamily="34" charset="0"/>
          </a:endParaRPr>
        </a:p>
      </dgm:t>
    </dgm:pt>
    <dgm:pt modelId="{AC14D74B-A6BF-40DF-B066-81615D67DF84}" type="sibTrans" cxnId="{3876051A-A192-45D4-8CCF-9152B281EB5F}">
      <dgm:prSet/>
      <dgm:spPr/>
      <dgm:t>
        <a:bodyPr/>
        <a:lstStyle/>
        <a:p>
          <a:endParaRPr lang="en-GB"/>
        </a:p>
      </dgm:t>
    </dgm:pt>
    <dgm:pt modelId="{43DC7A34-D617-4EEC-9BE1-744E1D65D9DA}">
      <dgm:prSet phldrT="[Text]" custT="1"/>
      <dgm:spPr/>
      <dgm:t>
        <a:bodyPr/>
        <a:lstStyle/>
        <a:p>
          <a:pPr marL="261938" indent="0" algn="l"/>
          <a:r>
            <a:rPr lang="en-GB" sz="1800" kern="1200">
              <a:latin typeface="Arial" panose="020B0604020202020204" pitchFamily="34" charset="0"/>
              <a:ea typeface="+mn-ea"/>
              <a:cs typeface="Arial" panose="020B0604020202020204" pitchFamily="34" charset="0"/>
            </a:rPr>
            <a:t>Is the module meeting stated aims and outcomes?</a:t>
          </a:r>
        </a:p>
      </dgm:t>
    </dgm:pt>
    <dgm:pt modelId="{1D8F349F-5FEB-435D-A14C-4A51A60B232C}" type="parTrans" cxnId="{77FE713B-77D8-473A-B5E4-DB07EA9E0F18}">
      <dgm:prSet/>
      <dgm:spPr/>
      <dgm:t>
        <a:bodyPr/>
        <a:lstStyle/>
        <a:p>
          <a:endParaRPr lang="en-GB">
            <a:latin typeface="Arial" panose="020B0604020202020204" pitchFamily="34" charset="0"/>
            <a:cs typeface="Arial" panose="020B0604020202020204" pitchFamily="34" charset="0"/>
          </a:endParaRPr>
        </a:p>
      </dgm:t>
    </dgm:pt>
    <dgm:pt modelId="{4588645C-305D-408B-A321-40CAA33CB5F3}" type="sibTrans" cxnId="{77FE713B-77D8-473A-B5E4-DB07EA9E0F18}">
      <dgm:prSet/>
      <dgm:spPr/>
      <dgm:t>
        <a:bodyPr/>
        <a:lstStyle/>
        <a:p>
          <a:endParaRPr lang="en-GB"/>
        </a:p>
      </dgm:t>
    </dgm:pt>
    <dgm:pt modelId="{3831DF47-C292-4F9F-99CA-85A9A7C15038}">
      <dgm:prSet custT="1"/>
      <dgm:spPr/>
      <dgm:t>
        <a:bodyPr/>
        <a:lstStyle/>
        <a:p>
          <a:pPr marL="261938" indent="0" algn="l"/>
          <a:r>
            <a:rPr lang="en-GB" sz="1800" kern="1200">
              <a:latin typeface="Arial" panose="020B0604020202020204" pitchFamily="34" charset="0"/>
              <a:ea typeface="+mn-ea"/>
              <a:cs typeface="Arial" panose="020B0604020202020204" pitchFamily="34" charset="0"/>
            </a:rPr>
            <a:t>Advise whether threshold academic standards for the award are being met.</a:t>
          </a:r>
        </a:p>
      </dgm:t>
    </dgm:pt>
    <dgm:pt modelId="{FBD62265-B629-4E12-BAB2-4E9C9B2A62DE}" type="parTrans" cxnId="{CB8C72F3-09F4-4FA7-8CB0-AA5E1F5A166A}">
      <dgm:prSet/>
      <dgm:spPr/>
      <dgm:t>
        <a:bodyPr/>
        <a:lstStyle/>
        <a:p>
          <a:endParaRPr lang="en-GB">
            <a:latin typeface="Arial" panose="020B0604020202020204" pitchFamily="34" charset="0"/>
            <a:cs typeface="Arial" panose="020B0604020202020204" pitchFamily="34" charset="0"/>
          </a:endParaRPr>
        </a:p>
      </dgm:t>
    </dgm:pt>
    <dgm:pt modelId="{B53365A0-9410-4BE2-BD5C-50F09AA5CA97}" type="sibTrans" cxnId="{CB8C72F3-09F4-4FA7-8CB0-AA5E1F5A166A}">
      <dgm:prSet/>
      <dgm:spPr/>
      <dgm:t>
        <a:bodyPr/>
        <a:lstStyle/>
        <a:p>
          <a:endParaRPr lang="en-GB"/>
        </a:p>
      </dgm:t>
    </dgm:pt>
    <dgm:pt modelId="{8AF8389D-181F-463C-B095-0E78E31BEFD6}">
      <dgm:prSet custT="1"/>
      <dgm:spPr/>
      <dgm:t>
        <a:bodyPr/>
        <a:lstStyle/>
        <a:p>
          <a:pPr marL="261938" indent="0" algn="l"/>
          <a:r>
            <a:rPr lang="en-GB" sz="1800">
              <a:latin typeface="Arial" panose="020B0604020202020204" pitchFamily="34" charset="0"/>
              <a:cs typeface="Arial" panose="020B0604020202020204" pitchFamily="34" charset="0"/>
            </a:rPr>
            <a:t>Inform course design and enhancement.</a:t>
          </a:r>
        </a:p>
      </dgm:t>
    </dgm:pt>
    <dgm:pt modelId="{17D082A0-3443-450F-9602-D9294AFA7AC5}" type="parTrans" cxnId="{8BFB1597-1DAF-404F-B0D6-808D81D56FA7}">
      <dgm:prSet/>
      <dgm:spPr/>
      <dgm:t>
        <a:bodyPr/>
        <a:lstStyle/>
        <a:p>
          <a:endParaRPr lang="en-GB">
            <a:latin typeface="Arial" panose="020B0604020202020204" pitchFamily="34" charset="0"/>
            <a:cs typeface="Arial" panose="020B0604020202020204" pitchFamily="34" charset="0"/>
          </a:endParaRPr>
        </a:p>
      </dgm:t>
    </dgm:pt>
    <dgm:pt modelId="{1E114AA7-E2F3-474F-ACEE-9216910762B6}" type="sibTrans" cxnId="{8BFB1597-1DAF-404F-B0D6-808D81D56FA7}">
      <dgm:prSet/>
      <dgm:spPr/>
      <dgm:t>
        <a:bodyPr/>
        <a:lstStyle/>
        <a:p>
          <a:endParaRPr lang="en-GB"/>
        </a:p>
      </dgm:t>
    </dgm:pt>
    <dgm:pt modelId="{FCAFD540-3DEF-4B57-98A0-EF66614EAD00}">
      <dgm:prSet custT="1"/>
      <dgm:spPr/>
      <dgm:t>
        <a:bodyPr/>
        <a:lstStyle/>
        <a:p>
          <a:pPr marL="261938" indent="0" algn="l">
            <a:tabLst>
              <a:tab pos="261938" algn="l"/>
            </a:tabLst>
          </a:pPr>
          <a:r>
            <a:rPr lang="en-GB" sz="1800">
              <a:latin typeface="Arial" panose="020B0604020202020204" pitchFamily="34" charset="0"/>
              <a:cs typeface="Arial" panose="020B0604020202020204" pitchFamily="34" charset="0"/>
            </a:rPr>
            <a:t>Submit </a:t>
          </a:r>
          <a:r>
            <a:rPr lang="en-GB" sz="1800" u="sng">
              <a:latin typeface="Arial" panose="020B0604020202020204" pitchFamily="34" charset="0"/>
              <a:cs typeface="Arial" panose="020B0604020202020204" pitchFamily="34" charset="0"/>
            </a:rPr>
            <a:t>one</a:t>
          </a:r>
          <a:r>
            <a:rPr lang="en-GB" sz="1800">
              <a:latin typeface="Arial" panose="020B0604020202020204" pitchFamily="34" charset="0"/>
              <a:cs typeface="Arial" panose="020B0604020202020204" pitchFamily="34" charset="0"/>
            </a:rPr>
            <a:t> MAB report per year.</a:t>
          </a:r>
        </a:p>
      </dgm:t>
    </dgm:pt>
    <dgm:pt modelId="{49D8DC44-80F0-48F1-B6E3-02569F9693B4}" type="parTrans" cxnId="{E6E1EDA2-8371-403A-8FDB-5C07982CC506}">
      <dgm:prSet/>
      <dgm:spPr/>
      <dgm:t>
        <a:bodyPr/>
        <a:lstStyle/>
        <a:p>
          <a:endParaRPr lang="en-US">
            <a:latin typeface="Arial" panose="020B0604020202020204" pitchFamily="34" charset="0"/>
            <a:cs typeface="Arial" panose="020B0604020202020204" pitchFamily="34" charset="0"/>
          </a:endParaRPr>
        </a:p>
      </dgm:t>
    </dgm:pt>
    <dgm:pt modelId="{5CD9B65A-EDA3-4447-96F6-A59C4E60A3F5}" type="sibTrans" cxnId="{E6E1EDA2-8371-403A-8FDB-5C07982CC506}">
      <dgm:prSet/>
      <dgm:spPr/>
      <dgm:t>
        <a:bodyPr/>
        <a:lstStyle/>
        <a:p>
          <a:endParaRPr lang="en-US"/>
        </a:p>
      </dgm:t>
    </dgm:pt>
    <dgm:pt modelId="{4F2653D2-6342-4155-A030-C094EF82B7A9}">
      <dgm:prSet custT="1"/>
      <dgm:spPr/>
      <dgm:t>
        <a:bodyPr/>
        <a:lstStyle/>
        <a:p>
          <a:pPr marL="174625" indent="0" algn="l"/>
          <a:r>
            <a:rPr lang="en-GB" sz="1800">
              <a:latin typeface="Arial" panose="020B0604020202020204" pitchFamily="34" charset="0"/>
              <a:cs typeface="Arial" panose="020B0604020202020204" pitchFamily="34" charset="0"/>
            </a:rPr>
            <a:t>Submit </a:t>
          </a:r>
          <a:r>
            <a:rPr lang="en-GB" sz="1800" u="sng">
              <a:latin typeface="Arial" panose="020B0604020202020204" pitchFamily="34" charset="0"/>
              <a:cs typeface="Arial" panose="020B0604020202020204" pitchFamily="34" charset="0"/>
            </a:rPr>
            <a:t>one</a:t>
          </a:r>
          <a:r>
            <a:rPr lang="en-GB" sz="1800">
              <a:latin typeface="Arial" panose="020B0604020202020204" pitchFamily="34" charset="0"/>
              <a:cs typeface="Arial" panose="020B0604020202020204" pitchFamily="34" charset="0"/>
            </a:rPr>
            <a:t> PAB report per year</a:t>
          </a:r>
        </a:p>
      </dgm:t>
    </dgm:pt>
    <dgm:pt modelId="{133E8D77-56B9-4851-916D-31BA426B0FCE}" type="parTrans" cxnId="{4CD255B3-FBC5-4B3D-AAE0-25B79B6C3AE8}">
      <dgm:prSet/>
      <dgm:spPr/>
      <dgm:t>
        <a:bodyPr/>
        <a:lstStyle/>
        <a:p>
          <a:endParaRPr lang="en-US">
            <a:latin typeface="Arial" panose="020B0604020202020204" pitchFamily="34" charset="0"/>
            <a:cs typeface="Arial" panose="020B0604020202020204" pitchFamily="34" charset="0"/>
          </a:endParaRPr>
        </a:p>
      </dgm:t>
    </dgm:pt>
    <dgm:pt modelId="{FA0F308C-CBD2-41FB-8D49-EA6E753A1E16}" type="sibTrans" cxnId="{4CD255B3-FBC5-4B3D-AAE0-25B79B6C3AE8}">
      <dgm:prSet/>
      <dgm:spPr/>
      <dgm:t>
        <a:bodyPr/>
        <a:lstStyle/>
        <a:p>
          <a:endParaRPr lang="en-US"/>
        </a:p>
      </dgm:t>
    </dgm:pt>
    <dgm:pt modelId="{B5966F3A-285C-480F-B60F-EF7FAD232708}">
      <dgm:prSet phldrT="[Text]" custT="1"/>
      <dgm:spPr/>
      <dgm:t>
        <a:bodyPr/>
        <a:lstStyle/>
        <a:p>
          <a:pPr marL="174625" indent="0" algn="l"/>
          <a:r>
            <a:rPr lang="en-GB" sz="1800">
              <a:latin typeface="Arial" panose="020B0604020202020204" pitchFamily="34" charset="0"/>
              <a:cs typeface="Arial" panose="020B0604020202020204" pitchFamily="34" charset="0"/>
            </a:rPr>
            <a:t>Confirms the standards set for the award are appropriate for the level of the qualification. </a:t>
          </a:r>
        </a:p>
      </dgm:t>
    </dgm:pt>
    <dgm:pt modelId="{E435F92E-6316-4DF7-818A-9C42BEEF1F98}" type="parTrans" cxnId="{A4F4CCD6-0F87-4E5C-A000-269902DC64BA}">
      <dgm:prSet/>
      <dgm:spPr/>
      <dgm:t>
        <a:bodyPr/>
        <a:lstStyle/>
        <a:p>
          <a:endParaRPr lang="en-US">
            <a:latin typeface="Arial" panose="020B0604020202020204" pitchFamily="34" charset="0"/>
            <a:cs typeface="Arial" panose="020B0604020202020204" pitchFamily="34" charset="0"/>
          </a:endParaRPr>
        </a:p>
      </dgm:t>
    </dgm:pt>
    <dgm:pt modelId="{B0C20986-208F-4443-801E-84BB750A8415}" type="sibTrans" cxnId="{A4F4CCD6-0F87-4E5C-A000-269902DC64BA}">
      <dgm:prSet/>
      <dgm:spPr/>
      <dgm:t>
        <a:bodyPr/>
        <a:lstStyle/>
        <a:p>
          <a:endParaRPr lang="en-US"/>
        </a:p>
      </dgm:t>
    </dgm:pt>
    <dgm:pt modelId="{AB97AA55-9929-4AC8-877B-9727F840FA0F}" type="pres">
      <dgm:prSet presAssocID="{C8507C55-61F0-48BD-B70D-3726AE1C4F58}" presName="diagram" presStyleCnt="0">
        <dgm:presLayoutVars>
          <dgm:chPref val="1"/>
          <dgm:dir/>
          <dgm:animOne val="branch"/>
          <dgm:animLvl val="lvl"/>
          <dgm:resizeHandles/>
        </dgm:presLayoutVars>
      </dgm:prSet>
      <dgm:spPr/>
    </dgm:pt>
    <dgm:pt modelId="{FFFBCF3F-8DE6-4602-8B6A-0876123521EB}" type="pres">
      <dgm:prSet presAssocID="{DC279BB1-7CC1-4263-A31E-330C323E221C}" presName="root" presStyleCnt="0"/>
      <dgm:spPr/>
    </dgm:pt>
    <dgm:pt modelId="{C9A2AD4F-ED87-4821-AB1B-8C12B7E6D72B}" type="pres">
      <dgm:prSet presAssocID="{DC279BB1-7CC1-4263-A31E-330C323E221C}" presName="rootComposite" presStyleCnt="0"/>
      <dgm:spPr/>
    </dgm:pt>
    <dgm:pt modelId="{BB239CB6-B2F8-4791-9E39-BC081A04A53B}" type="pres">
      <dgm:prSet presAssocID="{DC279BB1-7CC1-4263-A31E-330C323E221C}" presName="rootText" presStyleLbl="node1" presStyleIdx="0" presStyleCnt="2" custScaleX="136535" custScaleY="51600" custLinFactNeighborX="-9361" custLinFactNeighborY="3265"/>
      <dgm:spPr/>
    </dgm:pt>
    <dgm:pt modelId="{239803CB-641A-44DC-AE28-5EE047938638}" type="pres">
      <dgm:prSet presAssocID="{DC279BB1-7CC1-4263-A31E-330C323E221C}" presName="rootConnector" presStyleLbl="node1" presStyleIdx="0" presStyleCnt="2"/>
      <dgm:spPr/>
    </dgm:pt>
    <dgm:pt modelId="{C1249238-19A9-4B36-AAA9-8C6F786EDEE5}" type="pres">
      <dgm:prSet presAssocID="{DC279BB1-7CC1-4263-A31E-330C323E221C}" presName="childShape" presStyleCnt="0"/>
      <dgm:spPr/>
    </dgm:pt>
    <dgm:pt modelId="{AF5A842A-3C38-459C-993F-A637C70D48C2}" type="pres">
      <dgm:prSet presAssocID="{1D8F349F-5FEB-435D-A14C-4A51A60B232C}" presName="Name13" presStyleLbl="parChTrans1D2" presStyleIdx="0" presStyleCnt="7"/>
      <dgm:spPr/>
    </dgm:pt>
    <dgm:pt modelId="{2AB215B1-565A-4C1D-A090-6E285320E066}" type="pres">
      <dgm:prSet presAssocID="{43DC7A34-D617-4EEC-9BE1-744E1D65D9DA}" presName="childText" presStyleLbl="bgAcc1" presStyleIdx="0" presStyleCnt="7" custScaleX="177966" custScaleY="49560" custLinFactNeighborX="-13963" custLinFactNeighborY="-6974">
        <dgm:presLayoutVars>
          <dgm:bulletEnabled val="1"/>
        </dgm:presLayoutVars>
      </dgm:prSet>
      <dgm:spPr/>
    </dgm:pt>
    <dgm:pt modelId="{29F3C723-2E02-49AE-8D98-7ABDBE5A0D6E}" type="pres">
      <dgm:prSet presAssocID="{FBD62265-B629-4E12-BAB2-4E9C9B2A62DE}" presName="Name13" presStyleLbl="parChTrans1D2" presStyleIdx="1" presStyleCnt="7"/>
      <dgm:spPr/>
    </dgm:pt>
    <dgm:pt modelId="{5E4E68C4-504D-4D34-A0EB-0145A9ADF5D5}" type="pres">
      <dgm:prSet presAssocID="{3831DF47-C292-4F9F-99CA-85A9A7C15038}" presName="childText" presStyleLbl="bgAcc1" presStyleIdx="1" presStyleCnt="7" custScaleX="177267" custScaleY="68480" custLinFactNeighborX="-13264" custLinFactNeighborY="-15825">
        <dgm:presLayoutVars>
          <dgm:bulletEnabled val="1"/>
        </dgm:presLayoutVars>
      </dgm:prSet>
      <dgm:spPr/>
    </dgm:pt>
    <dgm:pt modelId="{40167D1A-FA62-46E0-9BBC-D4E44B91B5EE}" type="pres">
      <dgm:prSet presAssocID="{17D082A0-3443-450F-9602-D9294AFA7AC5}" presName="Name13" presStyleLbl="parChTrans1D2" presStyleIdx="2" presStyleCnt="7"/>
      <dgm:spPr/>
    </dgm:pt>
    <dgm:pt modelId="{4FBBE010-8328-40E6-9611-6CF201220CC2}" type="pres">
      <dgm:prSet presAssocID="{8AF8389D-181F-463C-B095-0E78E31BEFD6}" presName="childText" presStyleLbl="bgAcc1" presStyleIdx="2" presStyleCnt="7" custScaleX="179253" custScaleY="46506" custLinFactNeighborX="-15250" custLinFactNeighborY="-22317">
        <dgm:presLayoutVars>
          <dgm:bulletEnabled val="1"/>
        </dgm:presLayoutVars>
      </dgm:prSet>
      <dgm:spPr/>
    </dgm:pt>
    <dgm:pt modelId="{FF89E4EA-BCAD-494D-BBC7-21102D9C2353}" type="pres">
      <dgm:prSet presAssocID="{49D8DC44-80F0-48F1-B6E3-02569F9693B4}" presName="Name13" presStyleLbl="parChTrans1D2" presStyleIdx="3" presStyleCnt="7"/>
      <dgm:spPr/>
    </dgm:pt>
    <dgm:pt modelId="{7E499357-8358-4007-990D-83840BE43F63}" type="pres">
      <dgm:prSet presAssocID="{FCAFD540-3DEF-4B57-98A0-EF66614EAD00}" presName="childText" presStyleLbl="bgAcc1" presStyleIdx="3" presStyleCnt="7" custScaleX="179253" custScaleY="46506" custLinFactNeighborX="-15250" custLinFactNeighborY="-25026">
        <dgm:presLayoutVars>
          <dgm:bulletEnabled val="1"/>
        </dgm:presLayoutVars>
      </dgm:prSet>
      <dgm:spPr/>
    </dgm:pt>
    <dgm:pt modelId="{F56F5438-7F5B-491E-A8A9-D9289F6D5059}" type="pres">
      <dgm:prSet presAssocID="{5B6B64BD-AD48-4716-9606-135E4918215A}" presName="root" presStyleCnt="0"/>
      <dgm:spPr/>
    </dgm:pt>
    <dgm:pt modelId="{774E368B-A060-48C2-AE93-E264F3CE103A}" type="pres">
      <dgm:prSet presAssocID="{5B6B64BD-AD48-4716-9606-135E4918215A}" presName="rootComposite" presStyleCnt="0"/>
      <dgm:spPr/>
    </dgm:pt>
    <dgm:pt modelId="{B63785B0-315D-452D-8F29-CAF7B0C0FB61}" type="pres">
      <dgm:prSet presAssocID="{5B6B64BD-AD48-4716-9606-135E4918215A}" presName="rootText" presStyleLbl="node1" presStyleIdx="1" presStyleCnt="2" custScaleX="137902" custScaleY="49556" custLinFactNeighborX="16874" custLinFactNeighborY="3968"/>
      <dgm:spPr/>
    </dgm:pt>
    <dgm:pt modelId="{B76E56EA-F4D3-4637-B7E3-A553DD5E89A7}" type="pres">
      <dgm:prSet presAssocID="{5B6B64BD-AD48-4716-9606-135E4918215A}" presName="rootConnector" presStyleLbl="node1" presStyleIdx="1" presStyleCnt="2"/>
      <dgm:spPr/>
    </dgm:pt>
    <dgm:pt modelId="{196B83D5-39CA-43FE-AE82-DFDEA45E9FCB}" type="pres">
      <dgm:prSet presAssocID="{5B6B64BD-AD48-4716-9606-135E4918215A}" presName="childShape" presStyleCnt="0"/>
      <dgm:spPr/>
    </dgm:pt>
    <dgm:pt modelId="{F4D54270-FB07-4237-87CA-4BCBAA6843AF}" type="pres">
      <dgm:prSet presAssocID="{9213096B-2ED4-4BC3-BFEF-E68E5F3EFF39}" presName="Name13" presStyleLbl="parChTrans1D2" presStyleIdx="4" presStyleCnt="7"/>
      <dgm:spPr/>
    </dgm:pt>
    <dgm:pt modelId="{5566B919-2DE6-410E-BB0C-E5DDA38393A0}" type="pres">
      <dgm:prSet presAssocID="{2C0154E6-AFC6-4CC7-B889-8E4930F30664}" presName="childText" presStyleLbl="bgAcc1" presStyleIdx="4" presStyleCnt="7" custScaleX="185580" custScaleY="90293" custLinFactNeighborX="16468" custLinFactNeighborY="-5014">
        <dgm:presLayoutVars>
          <dgm:bulletEnabled val="1"/>
        </dgm:presLayoutVars>
      </dgm:prSet>
      <dgm:spPr/>
    </dgm:pt>
    <dgm:pt modelId="{3F63805B-C2F2-4E0E-A304-CF7A27922770}" type="pres">
      <dgm:prSet presAssocID="{E435F92E-6316-4DF7-818A-9C42BEEF1F98}" presName="Name13" presStyleLbl="parChTrans1D2" presStyleIdx="5" presStyleCnt="7"/>
      <dgm:spPr/>
    </dgm:pt>
    <dgm:pt modelId="{D086A888-FA50-42EE-A93E-50436CCDD8FC}" type="pres">
      <dgm:prSet presAssocID="{B5966F3A-285C-480F-B60F-EF7FAD232708}" presName="childText" presStyleLbl="bgAcc1" presStyleIdx="5" presStyleCnt="7" custScaleX="188421" custScaleY="74037" custLinFactNeighborX="16005" custLinFactNeighborY="-10403">
        <dgm:presLayoutVars>
          <dgm:bulletEnabled val="1"/>
        </dgm:presLayoutVars>
      </dgm:prSet>
      <dgm:spPr/>
    </dgm:pt>
    <dgm:pt modelId="{7731A7F5-7785-4C55-A679-B00F16EB6390}" type="pres">
      <dgm:prSet presAssocID="{133E8D77-56B9-4851-916D-31BA426B0FCE}" presName="Name13" presStyleLbl="parChTrans1D2" presStyleIdx="6" presStyleCnt="7"/>
      <dgm:spPr/>
    </dgm:pt>
    <dgm:pt modelId="{701677C9-2C11-42BB-887B-356312BCE544}" type="pres">
      <dgm:prSet presAssocID="{4F2653D2-6342-4155-A030-C094EF82B7A9}" presName="childText" presStyleLbl="bgAcc1" presStyleIdx="6" presStyleCnt="7" custScaleX="188762" custScaleY="46506" custLinFactNeighborX="18244" custLinFactNeighborY="-8816">
        <dgm:presLayoutVars>
          <dgm:bulletEnabled val="1"/>
        </dgm:presLayoutVars>
      </dgm:prSet>
      <dgm:spPr/>
    </dgm:pt>
  </dgm:ptLst>
  <dgm:cxnLst>
    <dgm:cxn modelId="{DD0D6300-EE6D-436D-B2C0-BF9BCC8DAD75}" type="presOf" srcId="{17D082A0-3443-450F-9602-D9294AFA7AC5}" destId="{40167D1A-FA62-46E0-9BBC-D4E44B91B5EE}" srcOrd="0" destOrd="0" presId="urn:microsoft.com/office/officeart/2005/8/layout/hierarchy3"/>
    <dgm:cxn modelId="{4D5A9E05-7BA9-4D39-BA4A-1B5C75F949FC}" type="presOf" srcId="{43DC7A34-D617-4EEC-9BE1-744E1D65D9DA}" destId="{2AB215B1-565A-4C1D-A090-6E285320E066}" srcOrd="0" destOrd="0" presId="urn:microsoft.com/office/officeart/2005/8/layout/hierarchy3"/>
    <dgm:cxn modelId="{7BD58F12-F675-4B65-B62A-4C19BD018B7C}" type="presOf" srcId="{E435F92E-6316-4DF7-818A-9C42BEEF1F98}" destId="{3F63805B-C2F2-4E0E-A304-CF7A27922770}" srcOrd="0" destOrd="0" presId="urn:microsoft.com/office/officeart/2005/8/layout/hierarchy3"/>
    <dgm:cxn modelId="{3876051A-A192-45D4-8CCF-9152B281EB5F}" srcId="{5B6B64BD-AD48-4716-9606-135E4918215A}" destId="{2C0154E6-AFC6-4CC7-B889-8E4930F30664}" srcOrd="0" destOrd="0" parTransId="{9213096B-2ED4-4BC3-BFEF-E68E5F3EFF39}" sibTransId="{AC14D74B-A6BF-40DF-B066-81615D67DF84}"/>
    <dgm:cxn modelId="{6B2F082A-87BB-4F9F-A0A2-AC32C267DA83}" type="presOf" srcId="{1D8F349F-5FEB-435D-A14C-4A51A60B232C}" destId="{AF5A842A-3C38-459C-993F-A637C70D48C2}" srcOrd="0" destOrd="0" presId="urn:microsoft.com/office/officeart/2005/8/layout/hierarchy3"/>
    <dgm:cxn modelId="{6234D832-9C73-404D-A70D-0927D888D140}" type="presOf" srcId="{B5966F3A-285C-480F-B60F-EF7FAD232708}" destId="{D086A888-FA50-42EE-A93E-50436CCDD8FC}" srcOrd="0" destOrd="0" presId="urn:microsoft.com/office/officeart/2005/8/layout/hierarchy3"/>
    <dgm:cxn modelId="{FB31E03A-34B6-4FCF-801A-FFB471DDEDC3}" type="presOf" srcId="{2C0154E6-AFC6-4CC7-B889-8E4930F30664}" destId="{5566B919-2DE6-410E-BB0C-E5DDA38393A0}" srcOrd="0" destOrd="0" presId="urn:microsoft.com/office/officeart/2005/8/layout/hierarchy3"/>
    <dgm:cxn modelId="{77FE713B-77D8-473A-B5E4-DB07EA9E0F18}" srcId="{DC279BB1-7CC1-4263-A31E-330C323E221C}" destId="{43DC7A34-D617-4EEC-9BE1-744E1D65D9DA}" srcOrd="0" destOrd="0" parTransId="{1D8F349F-5FEB-435D-A14C-4A51A60B232C}" sibTransId="{4588645C-305D-408B-A321-40CAA33CB5F3}"/>
    <dgm:cxn modelId="{ED349E65-55DA-4D10-B05B-94BBE5D33641}" type="presOf" srcId="{FBD62265-B629-4E12-BAB2-4E9C9B2A62DE}" destId="{29F3C723-2E02-49AE-8D98-7ABDBE5A0D6E}" srcOrd="0" destOrd="0" presId="urn:microsoft.com/office/officeart/2005/8/layout/hierarchy3"/>
    <dgm:cxn modelId="{6EB61853-EA94-4CFD-B601-D330FEC26716}" type="presOf" srcId="{3831DF47-C292-4F9F-99CA-85A9A7C15038}" destId="{5E4E68C4-504D-4D34-A0EB-0145A9ADF5D5}" srcOrd="0" destOrd="0" presId="urn:microsoft.com/office/officeart/2005/8/layout/hierarchy3"/>
    <dgm:cxn modelId="{4C534679-3558-4C54-9608-5DB1F555F8E2}" type="presOf" srcId="{DC279BB1-7CC1-4263-A31E-330C323E221C}" destId="{BB239CB6-B2F8-4791-9E39-BC081A04A53B}" srcOrd="0" destOrd="0" presId="urn:microsoft.com/office/officeart/2005/8/layout/hierarchy3"/>
    <dgm:cxn modelId="{B0BDB382-A105-4883-A171-3ED00AB5D00A}" type="presOf" srcId="{C8507C55-61F0-48BD-B70D-3726AE1C4F58}" destId="{AB97AA55-9929-4AC8-877B-9727F840FA0F}" srcOrd="0" destOrd="0" presId="urn:microsoft.com/office/officeart/2005/8/layout/hierarchy3"/>
    <dgm:cxn modelId="{F743C194-E2AB-4A04-9175-35B6A5CEA9AD}" srcId="{C8507C55-61F0-48BD-B70D-3726AE1C4F58}" destId="{5B6B64BD-AD48-4716-9606-135E4918215A}" srcOrd="1" destOrd="0" parTransId="{9F0C250B-DD40-4BDE-9CE3-418EB4A2D62A}" sibTransId="{35022769-1F5C-4CDA-922C-A8F452D8E362}"/>
    <dgm:cxn modelId="{8BFB1597-1DAF-404F-B0D6-808D81D56FA7}" srcId="{DC279BB1-7CC1-4263-A31E-330C323E221C}" destId="{8AF8389D-181F-463C-B095-0E78E31BEFD6}" srcOrd="2" destOrd="0" parTransId="{17D082A0-3443-450F-9602-D9294AFA7AC5}" sibTransId="{1E114AA7-E2F3-474F-ACEE-9216910762B6}"/>
    <dgm:cxn modelId="{E6E1EDA2-8371-403A-8FDB-5C07982CC506}" srcId="{DC279BB1-7CC1-4263-A31E-330C323E221C}" destId="{FCAFD540-3DEF-4B57-98A0-EF66614EAD00}" srcOrd="3" destOrd="0" parTransId="{49D8DC44-80F0-48F1-B6E3-02569F9693B4}" sibTransId="{5CD9B65A-EDA3-4447-96F6-A59C4E60A3F5}"/>
    <dgm:cxn modelId="{CD1382B1-59C7-4E84-AF54-5ACC10248E41}" type="presOf" srcId="{FCAFD540-3DEF-4B57-98A0-EF66614EAD00}" destId="{7E499357-8358-4007-990D-83840BE43F63}" srcOrd="0" destOrd="0" presId="urn:microsoft.com/office/officeart/2005/8/layout/hierarchy3"/>
    <dgm:cxn modelId="{4CD255B3-FBC5-4B3D-AAE0-25B79B6C3AE8}" srcId="{5B6B64BD-AD48-4716-9606-135E4918215A}" destId="{4F2653D2-6342-4155-A030-C094EF82B7A9}" srcOrd="2" destOrd="0" parTransId="{133E8D77-56B9-4851-916D-31BA426B0FCE}" sibTransId="{FA0F308C-CBD2-41FB-8D49-EA6E753A1E16}"/>
    <dgm:cxn modelId="{A98EA5CA-ACC0-46A9-A166-E8F0C467B347}" type="presOf" srcId="{4F2653D2-6342-4155-A030-C094EF82B7A9}" destId="{701677C9-2C11-42BB-887B-356312BCE544}" srcOrd="0" destOrd="0" presId="urn:microsoft.com/office/officeart/2005/8/layout/hierarchy3"/>
    <dgm:cxn modelId="{73A912D3-9EA6-4970-B619-BCB9A7A3E63A}" type="presOf" srcId="{5B6B64BD-AD48-4716-9606-135E4918215A}" destId="{B76E56EA-F4D3-4637-B7E3-A553DD5E89A7}" srcOrd="1" destOrd="0" presId="urn:microsoft.com/office/officeart/2005/8/layout/hierarchy3"/>
    <dgm:cxn modelId="{EBA8DFD5-A16B-40A5-A076-61102BBDD675}" srcId="{C8507C55-61F0-48BD-B70D-3726AE1C4F58}" destId="{DC279BB1-7CC1-4263-A31E-330C323E221C}" srcOrd="0" destOrd="0" parTransId="{D33A7160-F5AF-4A73-A497-AE0ECDD27695}" sibTransId="{D507D6D4-ABEE-46E1-9D77-95D182E13015}"/>
    <dgm:cxn modelId="{A4F4CCD6-0F87-4E5C-A000-269902DC64BA}" srcId="{5B6B64BD-AD48-4716-9606-135E4918215A}" destId="{B5966F3A-285C-480F-B60F-EF7FAD232708}" srcOrd="1" destOrd="0" parTransId="{E435F92E-6316-4DF7-818A-9C42BEEF1F98}" sibTransId="{B0C20986-208F-4443-801E-84BB750A8415}"/>
    <dgm:cxn modelId="{391827DA-AE74-4E51-A4B7-1E628479EB14}" type="presOf" srcId="{133E8D77-56B9-4851-916D-31BA426B0FCE}" destId="{7731A7F5-7785-4C55-A679-B00F16EB6390}" srcOrd="0" destOrd="0" presId="urn:microsoft.com/office/officeart/2005/8/layout/hierarchy3"/>
    <dgm:cxn modelId="{82CEDEE8-61F1-447E-857C-42A52366768C}" type="presOf" srcId="{5B6B64BD-AD48-4716-9606-135E4918215A}" destId="{B63785B0-315D-452D-8F29-CAF7B0C0FB61}" srcOrd="0" destOrd="0" presId="urn:microsoft.com/office/officeart/2005/8/layout/hierarchy3"/>
    <dgm:cxn modelId="{5C2624EA-94EC-408D-891A-7DD3CFB8391D}" type="presOf" srcId="{DC279BB1-7CC1-4263-A31E-330C323E221C}" destId="{239803CB-641A-44DC-AE28-5EE047938638}" srcOrd="1" destOrd="0" presId="urn:microsoft.com/office/officeart/2005/8/layout/hierarchy3"/>
    <dgm:cxn modelId="{2B9A62EA-17D7-4B15-BE03-8DBE7A8BFB4E}" type="presOf" srcId="{49D8DC44-80F0-48F1-B6E3-02569F9693B4}" destId="{FF89E4EA-BCAD-494D-BBC7-21102D9C2353}" srcOrd="0" destOrd="0" presId="urn:microsoft.com/office/officeart/2005/8/layout/hierarchy3"/>
    <dgm:cxn modelId="{72C620EC-A239-452D-84D7-B38D5CCE0E48}" type="presOf" srcId="{9213096B-2ED4-4BC3-BFEF-E68E5F3EFF39}" destId="{F4D54270-FB07-4237-87CA-4BCBAA6843AF}" srcOrd="0" destOrd="0" presId="urn:microsoft.com/office/officeart/2005/8/layout/hierarchy3"/>
    <dgm:cxn modelId="{8BA184EC-379A-414D-8A18-F30B5B0F703C}" type="presOf" srcId="{8AF8389D-181F-463C-B095-0E78E31BEFD6}" destId="{4FBBE010-8328-40E6-9611-6CF201220CC2}" srcOrd="0" destOrd="0" presId="urn:microsoft.com/office/officeart/2005/8/layout/hierarchy3"/>
    <dgm:cxn modelId="{CB8C72F3-09F4-4FA7-8CB0-AA5E1F5A166A}" srcId="{DC279BB1-7CC1-4263-A31E-330C323E221C}" destId="{3831DF47-C292-4F9F-99CA-85A9A7C15038}" srcOrd="1" destOrd="0" parTransId="{FBD62265-B629-4E12-BAB2-4E9C9B2A62DE}" sibTransId="{B53365A0-9410-4BE2-BD5C-50F09AA5CA97}"/>
    <dgm:cxn modelId="{558EC3B1-EEE4-4851-A84D-E6DBD4B583AC}" type="presParOf" srcId="{AB97AA55-9929-4AC8-877B-9727F840FA0F}" destId="{FFFBCF3F-8DE6-4602-8B6A-0876123521EB}" srcOrd="0" destOrd="0" presId="urn:microsoft.com/office/officeart/2005/8/layout/hierarchy3"/>
    <dgm:cxn modelId="{0D68230B-96EF-4FAD-8821-260AA4EBA706}" type="presParOf" srcId="{FFFBCF3F-8DE6-4602-8B6A-0876123521EB}" destId="{C9A2AD4F-ED87-4821-AB1B-8C12B7E6D72B}" srcOrd="0" destOrd="0" presId="urn:microsoft.com/office/officeart/2005/8/layout/hierarchy3"/>
    <dgm:cxn modelId="{2C96AA75-F54E-4864-8FBE-736FDDB6D7F7}" type="presParOf" srcId="{C9A2AD4F-ED87-4821-AB1B-8C12B7E6D72B}" destId="{BB239CB6-B2F8-4791-9E39-BC081A04A53B}" srcOrd="0" destOrd="0" presId="urn:microsoft.com/office/officeart/2005/8/layout/hierarchy3"/>
    <dgm:cxn modelId="{6D95377E-2219-41A6-A802-E27501486516}" type="presParOf" srcId="{C9A2AD4F-ED87-4821-AB1B-8C12B7E6D72B}" destId="{239803CB-641A-44DC-AE28-5EE047938638}" srcOrd="1" destOrd="0" presId="urn:microsoft.com/office/officeart/2005/8/layout/hierarchy3"/>
    <dgm:cxn modelId="{9443E309-654D-4BE7-85C3-1C1528CE059F}" type="presParOf" srcId="{FFFBCF3F-8DE6-4602-8B6A-0876123521EB}" destId="{C1249238-19A9-4B36-AAA9-8C6F786EDEE5}" srcOrd="1" destOrd="0" presId="urn:microsoft.com/office/officeart/2005/8/layout/hierarchy3"/>
    <dgm:cxn modelId="{86503527-8685-4A83-9FA0-358615D33C31}" type="presParOf" srcId="{C1249238-19A9-4B36-AAA9-8C6F786EDEE5}" destId="{AF5A842A-3C38-459C-993F-A637C70D48C2}" srcOrd="0" destOrd="0" presId="urn:microsoft.com/office/officeart/2005/8/layout/hierarchy3"/>
    <dgm:cxn modelId="{63BACED6-8156-4D79-BF39-50E878E1C230}" type="presParOf" srcId="{C1249238-19A9-4B36-AAA9-8C6F786EDEE5}" destId="{2AB215B1-565A-4C1D-A090-6E285320E066}" srcOrd="1" destOrd="0" presId="urn:microsoft.com/office/officeart/2005/8/layout/hierarchy3"/>
    <dgm:cxn modelId="{A308702A-7F37-4195-8949-3E8EDAA0507F}" type="presParOf" srcId="{C1249238-19A9-4B36-AAA9-8C6F786EDEE5}" destId="{29F3C723-2E02-49AE-8D98-7ABDBE5A0D6E}" srcOrd="2" destOrd="0" presId="urn:microsoft.com/office/officeart/2005/8/layout/hierarchy3"/>
    <dgm:cxn modelId="{855AC7D1-B47D-45D3-8887-991C135EB1D0}" type="presParOf" srcId="{C1249238-19A9-4B36-AAA9-8C6F786EDEE5}" destId="{5E4E68C4-504D-4D34-A0EB-0145A9ADF5D5}" srcOrd="3" destOrd="0" presId="urn:microsoft.com/office/officeart/2005/8/layout/hierarchy3"/>
    <dgm:cxn modelId="{34461F53-6BC4-4841-9D1C-4AA8946F583B}" type="presParOf" srcId="{C1249238-19A9-4B36-AAA9-8C6F786EDEE5}" destId="{40167D1A-FA62-46E0-9BBC-D4E44B91B5EE}" srcOrd="4" destOrd="0" presId="urn:microsoft.com/office/officeart/2005/8/layout/hierarchy3"/>
    <dgm:cxn modelId="{735C5D7E-F84F-4D72-AFAF-76D35DA96076}" type="presParOf" srcId="{C1249238-19A9-4B36-AAA9-8C6F786EDEE5}" destId="{4FBBE010-8328-40E6-9611-6CF201220CC2}" srcOrd="5" destOrd="0" presId="urn:microsoft.com/office/officeart/2005/8/layout/hierarchy3"/>
    <dgm:cxn modelId="{60FFED1C-00E3-4280-90FE-ADBCC9D3AAFD}" type="presParOf" srcId="{C1249238-19A9-4B36-AAA9-8C6F786EDEE5}" destId="{FF89E4EA-BCAD-494D-BBC7-21102D9C2353}" srcOrd="6" destOrd="0" presId="urn:microsoft.com/office/officeart/2005/8/layout/hierarchy3"/>
    <dgm:cxn modelId="{49A3F535-1E8E-405B-82FE-0054454456CA}" type="presParOf" srcId="{C1249238-19A9-4B36-AAA9-8C6F786EDEE5}" destId="{7E499357-8358-4007-990D-83840BE43F63}" srcOrd="7" destOrd="0" presId="urn:microsoft.com/office/officeart/2005/8/layout/hierarchy3"/>
    <dgm:cxn modelId="{62EA8CB1-1352-4F4E-AEB3-CA5DC00BB513}" type="presParOf" srcId="{AB97AA55-9929-4AC8-877B-9727F840FA0F}" destId="{F56F5438-7F5B-491E-A8A9-D9289F6D5059}" srcOrd="1" destOrd="0" presId="urn:microsoft.com/office/officeart/2005/8/layout/hierarchy3"/>
    <dgm:cxn modelId="{768E153F-EED7-4C5A-BDA6-9CC5B0D5C2F4}" type="presParOf" srcId="{F56F5438-7F5B-491E-A8A9-D9289F6D5059}" destId="{774E368B-A060-48C2-AE93-E264F3CE103A}" srcOrd="0" destOrd="0" presId="urn:microsoft.com/office/officeart/2005/8/layout/hierarchy3"/>
    <dgm:cxn modelId="{E130AA98-A8F7-462B-A7F6-E0D832627929}" type="presParOf" srcId="{774E368B-A060-48C2-AE93-E264F3CE103A}" destId="{B63785B0-315D-452D-8F29-CAF7B0C0FB61}" srcOrd="0" destOrd="0" presId="urn:microsoft.com/office/officeart/2005/8/layout/hierarchy3"/>
    <dgm:cxn modelId="{4B24DD68-6A15-43AC-B362-A11FF1610E47}" type="presParOf" srcId="{774E368B-A060-48C2-AE93-E264F3CE103A}" destId="{B76E56EA-F4D3-4637-B7E3-A553DD5E89A7}" srcOrd="1" destOrd="0" presId="urn:microsoft.com/office/officeart/2005/8/layout/hierarchy3"/>
    <dgm:cxn modelId="{657098DD-2C4F-4C5C-BA5D-4E94F4D6F15A}" type="presParOf" srcId="{F56F5438-7F5B-491E-A8A9-D9289F6D5059}" destId="{196B83D5-39CA-43FE-AE82-DFDEA45E9FCB}" srcOrd="1" destOrd="0" presId="urn:microsoft.com/office/officeart/2005/8/layout/hierarchy3"/>
    <dgm:cxn modelId="{76F8066A-C5D0-4928-A0D5-8AD544627C2A}" type="presParOf" srcId="{196B83D5-39CA-43FE-AE82-DFDEA45E9FCB}" destId="{F4D54270-FB07-4237-87CA-4BCBAA6843AF}" srcOrd="0" destOrd="0" presId="urn:microsoft.com/office/officeart/2005/8/layout/hierarchy3"/>
    <dgm:cxn modelId="{990D71C8-07E1-4815-89FF-9AC3E8BA7673}" type="presParOf" srcId="{196B83D5-39CA-43FE-AE82-DFDEA45E9FCB}" destId="{5566B919-2DE6-410E-BB0C-E5DDA38393A0}" srcOrd="1" destOrd="0" presId="urn:microsoft.com/office/officeart/2005/8/layout/hierarchy3"/>
    <dgm:cxn modelId="{FB9CB821-EB96-477A-9307-7B0C4B597AB6}" type="presParOf" srcId="{196B83D5-39CA-43FE-AE82-DFDEA45E9FCB}" destId="{3F63805B-C2F2-4E0E-A304-CF7A27922770}" srcOrd="2" destOrd="0" presId="urn:microsoft.com/office/officeart/2005/8/layout/hierarchy3"/>
    <dgm:cxn modelId="{DBB75DCA-09BC-4024-80FC-828274E2B721}" type="presParOf" srcId="{196B83D5-39CA-43FE-AE82-DFDEA45E9FCB}" destId="{D086A888-FA50-42EE-A93E-50436CCDD8FC}" srcOrd="3" destOrd="0" presId="urn:microsoft.com/office/officeart/2005/8/layout/hierarchy3"/>
    <dgm:cxn modelId="{AD6954C4-9466-4261-B3E6-652FCB15AF71}" type="presParOf" srcId="{196B83D5-39CA-43FE-AE82-DFDEA45E9FCB}" destId="{7731A7F5-7785-4C55-A679-B00F16EB6390}" srcOrd="4" destOrd="0" presId="urn:microsoft.com/office/officeart/2005/8/layout/hierarchy3"/>
    <dgm:cxn modelId="{C16BF38C-676C-4B8A-9B08-BAE53CC18CCB}" type="presParOf" srcId="{196B83D5-39CA-43FE-AE82-DFDEA45E9FCB}" destId="{701677C9-2C11-42BB-887B-356312BCE544}"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6E7467-180E-47C8-B32A-7A79BB225E01}"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DAB42679-6054-4CAD-89CB-7A6B622980B5}">
      <dgm:prSet phldrT="[Text]"/>
      <dgm:spPr/>
      <dgm:t>
        <a:bodyPr/>
        <a:lstStyle/>
        <a:p>
          <a:r>
            <a:rPr lang="en-US">
              <a:latin typeface="Arial"/>
              <a:ea typeface="Calibri"/>
              <a:cs typeface="Calibri"/>
            </a:rPr>
            <a:t>Two Tier System</a:t>
          </a:r>
        </a:p>
      </dgm:t>
    </dgm:pt>
    <dgm:pt modelId="{ED48F054-DADD-4529-A99A-B0A409DB0914}" type="parTrans" cxnId="{2486466F-F6EF-4F2C-8C12-C3DFE2ECB246}">
      <dgm:prSet/>
      <dgm:spPr/>
      <dgm:t>
        <a:bodyPr/>
        <a:lstStyle/>
        <a:p>
          <a:endParaRPr lang="en-US"/>
        </a:p>
      </dgm:t>
    </dgm:pt>
    <dgm:pt modelId="{8D51D707-457C-4782-9946-CADD8FA8CD58}" type="sibTrans" cxnId="{2486466F-F6EF-4F2C-8C12-C3DFE2ECB246}">
      <dgm:prSet/>
      <dgm:spPr/>
      <dgm:t>
        <a:bodyPr/>
        <a:lstStyle/>
        <a:p>
          <a:endParaRPr lang="en-US"/>
        </a:p>
      </dgm:t>
    </dgm:pt>
    <dgm:pt modelId="{0667A230-7DCA-4D5B-8C04-9402AE0533C2}">
      <dgm:prSet phldrT="[Text]" custT="1"/>
      <dgm:spPr/>
      <dgm:t>
        <a:bodyPr/>
        <a:lstStyle/>
        <a:p>
          <a:pPr rtl="0"/>
          <a:r>
            <a:rPr lang="en-US" sz="1800">
              <a:latin typeface="Arial"/>
              <a:ea typeface="Calibri"/>
              <a:cs typeface="Calibri"/>
            </a:rPr>
            <a:t>Module Achievement Boards (MABs) </a:t>
          </a:r>
        </a:p>
      </dgm:t>
    </dgm:pt>
    <dgm:pt modelId="{FDA2EDF3-DD85-4293-9598-56DACFB5E65E}" type="parTrans" cxnId="{2697B66B-23AB-4AE2-ACCF-A80D964A31E8}">
      <dgm:prSet/>
      <dgm:spPr/>
      <dgm:t>
        <a:bodyPr/>
        <a:lstStyle/>
        <a:p>
          <a:endParaRPr lang="en-US"/>
        </a:p>
      </dgm:t>
    </dgm:pt>
    <dgm:pt modelId="{F13EB1D8-E065-4DFF-8719-FDB0CB98E936}" type="sibTrans" cxnId="{2697B66B-23AB-4AE2-ACCF-A80D964A31E8}">
      <dgm:prSet/>
      <dgm:spPr/>
      <dgm:t>
        <a:bodyPr/>
        <a:lstStyle/>
        <a:p>
          <a:endParaRPr lang="en-US"/>
        </a:p>
      </dgm:t>
    </dgm:pt>
    <dgm:pt modelId="{10617FA3-FD4B-4DF4-BE4A-53F89CB332F8}">
      <dgm:prSet phldrT="[Text]" custT="1"/>
      <dgm:spPr/>
      <dgm:t>
        <a:bodyPr/>
        <a:lstStyle/>
        <a:p>
          <a:pPr rtl="0"/>
          <a:r>
            <a:rPr lang="en-US" sz="1800">
              <a:latin typeface="Arial"/>
              <a:ea typeface="Calibri"/>
              <a:cs typeface="Calibri"/>
            </a:rPr>
            <a:t>Progression and Award Boards  (PABS)</a:t>
          </a:r>
        </a:p>
      </dgm:t>
    </dgm:pt>
    <dgm:pt modelId="{32A4E51F-BA0A-4747-B98A-FBE70A03D2A2}" type="parTrans" cxnId="{CCAE56BC-C6D4-42C2-A9EE-A6E41C7A49E5}">
      <dgm:prSet/>
      <dgm:spPr/>
      <dgm:t>
        <a:bodyPr/>
        <a:lstStyle/>
        <a:p>
          <a:endParaRPr lang="en-US"/>
        </a:p>
      </dgm:t>
    </dgm:pt>
    <dgm:pt modelId="{96EB576F-A194-48BA-A545-836877789430}" type="sibTrans" cxnId="{CCAE56BC-C6D4-42C2-A9EE-A6E41C7A49E5}">
      <dgm:prSet/>
      <dgm:spPr/>
      <dgm:t>
        <a:bodyPr/>
        <a:lstStyle/>
        <a:p>
          <a:endParaRPr lang="en-US"/>
        </a:p>
      </dgm:t>
    </dgm:pt>
    <dgm:pt modelId="{F97C3173-39CF-4339-9FA0-228053F4663C}">
      <dgm:prSet phldrT="[Text]"/>
      <dgm:spPr/>
      <dgm:t>
        <a:bodyPr/>
        <a:lstStyle/>
        <a:p>
          <a:r>
            <a:rPr lang="en-US">
              <a:latin typeface="Arial"/>
              <a:ea typeface="Calibri"/>
              <a:cs typeface="Calibri"/>
            </a:rPr>
            <a:t>Roles</a:t>
          </a:r>
        </a:p>
      </dgm:t>
    </dgm:pt>
    <dgm:pt modelId="{2F795B4B-46F2-45AE-8F0D-827BC27CA457}" type="parTrans" cxnId="{E875843A-2B47-4ED2-9111-98FFD1E88101}">
      <dgm:prSet/>
      <dgm:spPr/>
      <dgm:t>
        <a:bodyPr/>
        <a:lstStyle/>
        <a:p>
          <a:endParaRPr lang="en-US"/>
        </a:p>
      </dgm:t>
    </dgm:pt>
    <dgm:pt modelId="{A9F77710-89CE-4A2B-AD16-B4216D03506C}" type="sibTrans" cxnId="{E875843A-2B47-4ED2-9111-98FFD1E88101}">
      <dgm:prSet/>
      <dgm:spPr/>
      <dgm:t>
        <a:bodyPr/>
        <a:lstStyle/>
        <a:p>
          <a:endParaRPr lang="en-US"/>
        </a:p>
      </dgm:t>
    </dgm:pt>
    <dgm:pt modelId="{F3B79120-58B5-41EB-9103-97A1149B5727}">
      <dgm:prSet phldrT="[Text]" custT="1"/>
      <dgm:spPr/>
      <dgm:t>
        <a:bodyPr/>
        <a:lstStyle/>
        <a:p>
          <a:pPr marL="171450" lvl="1" indent="-171450" algn="l" defTabSz="800100" rtl="0">
            <a:lnSpc>
              <a:spcPct val="90000"/>
            </a:lnSpc>
            <a:spcBef>
              <a:spcPct val="0"/>
            </a:spcBef>
            <a:spcAft>
              <a:spcPct val="15000"/>
            </a:spcAft>
            <a:buChar char="•"/>
          </a:pPr>
          <a:r>
            <a:rPr lang="en-US" sz="1800" kern="1200">
              <a:solidFill>
                <a:prstClr val="black">
                  <a:hueOff val="0"/>
                  <a:satOff val="0"/>
                  <a:lumOff val="0"/>
                  <a:alphaOff val="0"/>
                </a:prstClr>
              </a:solidFill>
              <a:latin typeface="Arial"/>
              <a:ea typeface="Calibri"/>
              <a:cs typeface="Calibri"/>
            </a:rPr>
            <a:t>Module External Examiners</a:t>
          </a:r>
        </a:p>
      </dgm:t>
    </dgm:pt>
    <dgm:pt modelId="{6B829CF7-3B9A-4D4B-9B11-0F20C1BCAB4E}" type="parTrans" cxnId="{BD995710-B71B-4F6E-9478-574E9701D269}">
      <dgm:prSet/>
      <dgm:spPr/>
      <dgm:t>
        <a:bodyPr/>
        <a:lstStyle/>
        <a:p>
          <a:endParaRPr lang="en-US"/>
        </a:p>
      </dgm:t>
    </dgm:pt>
    <dgm:pt modelId="{189A280E-9A7A-4907-8403-026B057E35E4}" type="sibTrans" cxnId="{BD995710-B71B-4F6E-9478-574E9701D269}">
      <dgm:prSet/>
      <dgm:spPr/>
      <dgm:t>
        <a:bodyPr/>
        <a:lstStyle/>
        <a:p>
          <a:endParaRPr lang="en-US"/>
        </a:p>
      </dgm:t>
    </dgm:pt>
    <dgm:pt modelId="{758391E7-D08A-4BDB-AE03-EB5D970622C2}">
      <dgm:prSet phldrT="[Text]"/>
      <dgm:spPr/>
      <dgm:t>
        <a:bodyPr/>
        <a:lstStyle/>
        <a:p>
          <a:r>
            <a:rPr lang="en-US">
              <a:latin typeface="Arial"/>
              <a:ea typeface="Calibri"/>
              <a:cs typeface="Calibri"/>
            </a:rPr>
            <a:t>Exam Board Dates</a:t>
          </a:r>
        </a:p>
      </dgm:t>
    </dgm:pt>
    <dgm:pt modelId="{F59EFC7B-F121-4FAB-9A4F-8EA0A999E54D}" type="parTrans" cxnId="{2308104C-CDFC-4B99-9B63-71F8AC770D90}">
      <dgm:prSet/>
      <dgm:spPr/>
      <dgm:t>
        <a:bodyPr/>
        <a:lstStyle/>
        <a:p>
          <a:endParaRPr lang="en-US"/>
        </a:p>
      </dgm:t>
    </dgm:pt>
    <dgm:pt modelId="{0D4C4678-5329-4AE0-9359-0A49A7095A6F}" type="sibTrans" cxnId="{2308104C-CDFC-4B99-9B63-71F8AC770D90}">
      <dgm:prSet/>
      <dgm:spPr/>
      <dgm:t>
        <a:bodyPr/>
        <a:lstStyle/>
        <a:p>
          <a:endParaRPr lang="en-US"/>
        </a:p>
      </dgm:t>
    </dgm:pt>
    <dgm:pt modelId="{89B06658-DEBE-41CA-BE9E-F97A466B8ADD}">
      <dgm:prSet phldrT="[Text]" custT="1"/>
      <dgm:spPr/>
      <dgm:t>
        <a:bodyPr/>
        <a:lstStyle/>
        <a:p>
          <a:pPr marL="171450" lvl="1" indent="-171450" algn="l" defTabSz="800100" rtl="0">
            <a:lnSpc>
              <a:spcPct val="90000"/>
            </a:lnSpc>
            <a:spcBef>
              <a:spcPct val="0"/>
            </a:spcBef>
            <a:spcAft>
              <a:spcPct val="15000"/>
            </a:spcAft>
            <a:buChar char="•"/>
          </a:pPr>
          <a:r>
            <a:rPr lang="en-US" sz="1800" kern="1200">
              <a:solidFill>
                <a:prstClr val="black">
                  <a:hueOff val="0"/>
                  <a:satOff val="0"/>
                  <a:lumOff val="0"/>
                  <a:alphaOff val="0"/>
                </a:prstClr>
              </a:solidFill>
              <a:latin typeface="Arial"/>
              <a:ea typeface="Calibri"/>
              <a:cs typeface="Calibri"/>
            </a:rPr>
            <a:t>January and Summer Boards conducted via MS Teams</a:t>
          </a:r>
        </a:p>
      </dgm:t>
    </dgm:pt>
    <dgm:pt modelId="{CB0E0C12-1499-4DA8-B1E8-91DF09FD7D6D}" type="parTrans" cxnId="{0DE7F6A2-42FB-4B7C-9717-A51A52AE478D}">
      <dgm:prSet/>
      <dgm:spPr/>
      <dgm:t>
        <a:bodyPr/>
        <a:lstStyle/>
        <a:p>
          <a:endParaRPr lang="en-US"/>
        </a:p>
      </dgm:t>
    </dgm:pt>
    <dgm:pt modelId="{8D18C781-2C7B-4AA2-9D6F-E0F928537A60}" type="sibTrans" cxnId="{0DE7F6A2-42FB-4B7C-9717-A51A52AE478D}">
      <dgm:prSet/>
      <dgm:spPr/>
      <dgm:t>
        <a:bodyPr/>
        <a:lstStyle/>
        <a:p>
          <a:endParaRPr lang="en-US"/>
        </a:p>
      </dgm:t>
    </dgm:pt>
    <dgm:pt modelId="{80E85F46-CF29-4A01-BCEF-33302822F9E5}">
      <dgm:prSet/>
      <dgm:spPr/>
      <dgm:t>
        <a:bodyPr/>
        <a:lstStyle/>
        <a:p>
          <a:r>
            <a:rPr lang="en-US">
              <a:latin typeface="Arial"/>
              <a:ea typeface="Calibri"/>
              <a:cs typeface="Calibri"/>
            </a:rPr>
            <a:t>Blackboard Access</a:t>
          </a:r>
        </a:p>
      </dgm:t>
    </dgm:pt>
    <dgm:pt modelId="{DD4854FE-D5B5-493B-8220-785146AC1AF6}" type="parTrans" cxnId="{B7A266B6-B578-47FF-B64A-F7E0BA0281AE}">
      <dgm:prSet/>
      <dgm:spPr/>
      <dgm:t>
        <a:bodyPr/>
        <a:lstStyle/>
        <a:p>
          <a:endParaRPr lang="en-US"/>
        </a:p>
      </dgm:t>
    </dgm:pt>
    <dgm:pt modelId="{1AB44E56-B960-4834-978D-3BF0F9C463EC}" type="sibTrans" cxnId="{B7A266B6-B578-47FF-B64A-F7E0BA0281AE}">
      <dgm:prSet/>
      <dgm:spPr/>
      <dgm:t>
        <a:bodyPr/>
        <a:lstStyle/>
        <a:p>
          <a:endParaRPr lang="en-US"/>
        </a:p>
      </dgm:t>
    </dgm:pt>
    <dgm:pt modelId="{4C8080A3-D4B1-4B00-AD91-87CDE48EA4C5}">
      <dgm:prSet phldrT="[Text]" custT="1"/>
      <dgm:spPr/>
      <dgm:t>
        <a:bodyPr/>
        <a:lstStyle/>
        <a:p>
          <a:pPr marL="171450" lvl="1" indent="-171450" algn="l" defTabSz="800100" rtl="0">
            <a:lnSpc>
              <a:spcPct val="90000"/>
            </a:lnSpc>
            <a:spcBef>
              <a:spcPct val="0"/>
            </a:spcBef>
            <a:spcAft>
              <a:spcPct val="15000"/>
            </a:spcAft>
            <a:buChar char="•"/>
          </a:pPr>
          <a:r>
            <a:rPr lang="en-US" sz="1800" kern="1200">
              <a:solidFill>
                <a:prstClr val="black">
                  <a:hueOff val="0"/>
                  <a:satOff val="0"/>
                  <a:lumOff val="0"/>
                  <a:alphaOff val="0"/>
                </a:prstClr>
              </a:solidFill>
              <a:latin typeface="Arial"/>
              <a:ea typeface="Calibri"/>
              <a:cs typeface="Calibri"/>
            </a:rPr>
            <a:t>Progression and Award External Examiners</a:t>
          </a:r>
        </a:p>
      </dgm:t>
    </dgm:pt>
    <dgm:pt modelId="{43238436-FEEE-497C-B21E-6B49C0BA35D2}" type="parTrans" cxnId="{A79AB862-D3F7-4535-ADFA-7C253ECDC907}">
      <dgm:prSet/>
      <dgm:spPr/>
      <dgm:t>
        <a:bodyPr/>
        <a:lstStyle/>
        <a:p>
          <a:endParaRPr lang="en-GB"/>
        </a:p>
      </dgm:t>
    </dgm:pt>
    <dgm:pt modelId="{1D52464A-E5C6-46E5-BD3A-6B830C479D50}" type="sibTrans" cxnId="{A79AB862-D3F7-4535-ADFA-7C253ECDC907}">
      <dgm:prSet/>
      <dgm:spPr/>
      <dgm:t>
        <a:bodyPr/>
        <a:lstStyle/>
        <a:p>
          <a:endParaRPr lang="en-GB"/>
        </a:p>
      </dgm:t>
    </dgm:pt>
    <dgm:pt modelId="{D4B13FDA-09C5-40EF-867C-54CF5C2F0F7F}">
      <dgm:prSet phldrT="[Text]" custT="1"/>
      <dgm:spPr/>
      <dgm:t>
        <a:bodyPr/>
        <a:lstStyle/>
        <a:p>
          <a:pPr marL="171450" lvl="1" indent="-171450" algn="l" defTabSz="800100" rtl="0">
            <a:lnSpc>
              <a:spcPct val="90000"/>
            </a:lnSpc>
            <a:spcBef>
              <a:spcPct val="0"/>
            </a:spcBef>
            <a:spcAft>
              <a:spcPct val="15000"/>
            </a:spcAft>
            <a:buChar char="•"/>
          </a:pPr>
          <a:r>
            <a:rPr lang="en-US" sz="1800" kern="1200">
              <a:solidFill>
                <a:prstClr val="black">
                  <a:hueOff val="0"/>
                  <a:satOff val="0"/>
                  <a:lumOff val="0"/>
                  <a:alphaOff val="0"/>
                </a:prstClr>
              </a:solidFill>
              <a:latin typeface="Arial"/>
              <a:ea typeface="Calibri"/>
              <a:cs typeface="Calibri"/>
            </a:rPr>
            <a:t>Dates communicated by Primary Contact or Course Administrator </a:t>
          </a:r>
        </a:p>
      </dgm:t>
    </dgm:pt>
    <dgm:pt modelId="{9D2CE9D7-F41F-4155-ADB7-167A6990F3DB}" type="parTrans" cxnId="{60B6CE6B-4059-4309-B480-7D2833755D1D}">
      <dgm:prSet/>
      <dgm:spPr/>
      <dgm:t>
        <a:bodyPr/>
        <a:lstStyle/>
        <a:p>
          <a:endParaRPr lang="en-GB"/>
        </a:p>
      </dgm:t>
    </dgm:pt>
    <dgm:pt modelId="{A13AED7C-2E56-4BC1-A2CF-7D1E1EB2D841}" type="sibTrans" cxnId="{60B6CE6B-4059-4309-B480-7D2833755D1D}">
      <dgm:prSet/>
      <dgm:spPr/>
      <dgm:t>
        <a:bodyPr/>
        <a:lstStyle/>
        <a:p>
          <a:endParaRPr lang="en-GB"/>
        </a:p>
      </dgm:t>
    </dgm:pt>
    <dgm:pt modelId="{D9418A77-9E0E-4741-8FCF-D5D17C17594D}">
      <dgm:prSet phldrT="[Text]" custT="1"/>
      <dgm:spPr/>
      <dgm:t>
        <a:bodyPr/>
        <a:lstStyle/>
        <a:p>
          <a:pPr marL="171450" lvl="1" indent="-171450" algn="l" defTabSz="800100" rtl="0">
            <a:lnSpc>
              <a:spcPct val="90000"/>
            </a:lnSpc>
            <a:spcBef>
              <a:spcPct val="0"/>
            </a:spcBef>
            <a:spcAft>
              <a:spcPct val="15000"/>
            </a:spcAft>
            <a:buChar char="•"/>
          </a:pPr>
          <a:r>
            <a:rPr lang="en-US" sz="1800" kern="1200">
              <a:solidFill>
                <a:prstClr val="black">
                  <a:hueOff val="0"/>
                  <a:satOff val="0"/>
                  <a:lumOff val="0"/>
                  <a:alphaOff val="0"/>
                </a:prstClr>
              </a:solidFill>
              <a:latin typeface="Arial"/>
              <a:ea typeface="Calibri"/>
              <a:cs typeface="Calibri"/>
            </a:rPr>
            <a:t>Attendance expected</a:t>
          </a:r>
        </a:p>
      </dgm:t>
    </dgm:pt>
    <dgm:pt modelId="{3C1B322F-11E4-4B10-A08C-B6B9130E3194}" type="parTrans" cxnId="{524C89FB-F0A3-43BD-8D89-CD3F37552AE8}">
      <dgm:prSet/>
      <dgm:spPr/>
      <dgm:t>
        <a:bodyPr/>
        <a:lstStyle/>
        <a:p>
          <a:endParaRPr lang="en-GB"/>
        </a:p>
      </dgm:t>
    </dgm:pt>
    <dgm:pt modelId="{DDCAEA06-86B0-4605-8C6E-8522931157A1}" type="sibTrans" cxnId="{524C89FB-F0A3-43BD-8D89-CD3F37552AE8}">
      <dgm:prSet/>
      <dgm:spPr/>
      <dgm:t>
        <a:bodyPr/>
        <a:lstStyle/>
        <a:p>
          <a:endParaRPr lang="en-GB"/>
        </a:p>
      </dgm:t>
    </dgm:pt>
    <dgm:pt modelId="{A1F3693A-C56B-4723-BAAE-B4886E3B267E}" type="pres">
      <dgm:prSet presAssocID="{316E7467-180E-47C8-B32A-7A79BB225E01}" presName="Name0" presStyleCnt="0">
        <dgm:presLayoutVars>
          <dgm:dir/>
          <dgm:animLvl val="lvl"/>
          <dgm:resizeHandles val="exact"/>
        </dgm:presLayoutVars>
      </dgm:prSet>
      <dgm:spPr/>
    </dgm:pt>
    <dgm:pt modelId="{A2FA2501-3D40-488E-BE83-E52C06842C6F}" type="pres">
      <dgm:prSet presAssocID="{DAB42679-6054-4CAD-89CB-7A6B622980B5}" presName="linNode" presStyleCnt="0"/>
      <dgm:spPr/>
    </dgm:pt>
    <dgm:pt modelId="{24147A2C-4A4F-4F54-BE3C-2C47B6C88399}" type="pres">
      <dgm:prSet presAssocID="{DAB42679-6054-4CAD-89CB-7A6B622980B5}" presName="parentText" presStyleLbl="node1" presStyleIdx="0" presStyleCnt="4" custLinFactNeighborY="-1179">
        <dgm:presLayoutVars>
          <dgm:chMax val="1"/>
          <dgm:bulletEnabled val="1"/>
        </dgm:presLayoutVars>
      </dgm:prSet>
      <dgm:spPr/>
    </dgm:pt>
    <dgm:pt modelId="{72A2981C-A203-4DC2-B8B5-FF151D13E3A7}" type="pres">
      <dgm:prSet presAssocID="{DAB42679-6054-4CAD-89CB-7A6B622980B5}" presName="descendantText" presStyleLbl="alignAccFollowNode1" presStyleIdx="0" presStyleCnt="3">
        <dgm:presLayoutVars>
          <dgm:bulletEnabled val="1"/>
        </dgm:presLayoutVars>
      </dgm:prSet>
      <dgm:spPr/>
    </dgm:pt>
    <dgm:pt modelId="{22AAECA6-CD87-4357-9070-07B3B8BD16FF}" type="pres">
      <dgm:prSet presAssocID="{8D51D707-457C-4782-9946-CADD8FA8CD58}" presName="sp" presStyleCnt="0"/>
      <dgm:spPr/>
    </dgm:pt>
    <dgm:pt modelId="{676EB6FA-3F5A-468A-B9A0-B2B499E3369C}" type="pres">
      <dgm:prSet presAssocID="{F97C3173-39CF-4339-9FA0-228053F4663C}" presName="linNode" presStyleCnt="0"/>
      <dgm:spPr/>
    </dgm:pt>
    <dgm:pt modelId="{FE97BB9A-CC60-4606-B9DD-1F7673B57F02}" type="pres">
      <dgm:prSet presAssocID="{F97C3173-39CF-4339-9FA0-228053F4663C}" presName="parentText" presStyleLbl="node1" presStyleIdx="1" presStyleCnt="4" custScaleY="83955">
        <dgm:presLayoutVars>
          <dgm:chMax val="1"/>
          <dgm:bulletEnabled val="1"/>
        </dgm:presLayoutVars>
      </dgm:prSet>
      <dgm:spPr/>
    </dgm:pt>
    <dgm:pt modelId="{C9D09912-0E35-4CA8-B9A9-903241089411}" type="pres">
      <dgm:prSet presAssocID="{F97C3173-39CF-4339-9FA0-228053F4663C}" presName="descendantText" presStyleLbl="alignAccFollowNode1" presStyleIdx="1" presStyleCnt="3" custLinFactNeighborX="-143" custLinFactNeighborY="1073">
        <dgm:presLayoutVars>
          <dgm:bulletEnabled val="1"/>
        </dgm:presLayoutVars>
      </dgm:prSet>
      <dgm:spPr/>
    </dgm:pt>
    <dgm:pt modelId="{3871B526-35ED-42B2-B8D6-E74CC8AC9B9B}" type="pres">
      <dgm:prSet presAssocID="{A9F77710-89CE-4A2B-AD16-B4216D03506C}" presName="sp" presStyleCnt="0"/>
      <dgm:spPr/>
    </dgm:pt>
    <dgm:pt modelId="{B632ACAF-7D1F-4EBC-AA37-5F5917572807}" type="pres">
      <dgm:prSet presAssocID="{758391E7-D08A-4BDB-AE03-EB5D970622C2}" presName="linNode" presStyleCnt="0"/>
      <dgm:spPr/>
    </dgm:pt>
    <dgm:pt modelId="{BF040ADE-8CCC-42B1-B5E5-4F36CAE88709}" type="pres">
      <dgm:prSet presAssocID="{758391E7-D08A-4BDB-AE03-EB5D970622C2}" presName="parentText" presStyleLbl="node1" presStyleIdx="2" presStyleCnt="4" custScaleY="117771">
        <dgm:presLayoutVars>
          <dgm:chMax val="1"/>
          <dgm:bulletEnabled val="1"/>
        </dgm:presLayoutVars>
      </dgm:prSet>
      <dgm:spPr/>
    </dgm:pt>
    <dgm:pt modelId="{DF1AA738-D5A4-4B55-AA97-8C93E719FD19}" type="pres">
      <dgm:prSet presAssocID="{758391E7-D08A-4BDB-AE03-EB5D970622C2}" presName="descendantText" presStyleLbl="alignAccFollowNode1" presStyleIdx="2" presStyleCnt="3" custScaleY="160104" custLinFactNeighborX="-143" custLinFactNeighborY="2379">
        <dgm:presLayoutVars>
          <dgm:bulletEnabled val="1"/>
        </dgm:presLayoutVars>
      </dgm:prSet>
      <dgm:spPr/>
    </dgm:pt>
    <dgm:pt modelId="{8B40A0FC-DC33-4A79-AA3E-67F1C4D0F8DA}" type="pres">
      <dgm:prSet presAssocID="{0D4C4678-5329-4AE0-9359-0A49A7095A6F}" presName="sp" presStyleCnt="0"/>
      <dgm:spPr/>
    </dgm:pt>
    <dgm:pt modelId="{57A4F001-3C08-4B7B-8ED4-3400867127DE}" type="pres">
      <dgm:prSet presAssocID="{80E85F46-CF29-4A01-BCEF-33302822F9E5}" presName="linNode" presStyleCnt="0"/>
      <dgm:spPr/>
    </dgm:pt>
    <dgm:pt modelId="{B62ED4C5-4E1E-40CD-B923-BE38123987C9}" type="pres">
      <dgm:prSet presAssocID="{80E85F46-CF29-4A01-BCEF-33302822F9E5}" presName="parentText" presStyleLbl="node1" presStyleIdx="3" presStyleCnt="4" custLinFactNeighborX="-143" custLinFactNeighborY="13725">
        <dgm:presLayoutVars>
          <dgm:chMax val="1"/>
          <dgm:bulletEnabled val="1"/>
        </dgm:presLayoutVars>
      </dgm:prSet>
      <dgm:spPr/>
    </dgm:pt>
  </dgm:ptLst>
  <dgm:cxnLst>
    <dgm:cxn modelId="{BD995710-B71B-4F6E-9478-574E9701D269}" srcId="{F97C3173-39CF-4339-9FA0-228053F4663C}" destId="{F3B79120-58B5-41EB-9103-97A1149B5727}" srcOrd="0" destOrd="0" parTransId="{6B829CF7-3B9A-4D4B-9B11-0F20C1BCAB4E}" sibTransId="{189A280E-9A7A-4907-8403-026B057E35E4}"/>
    <dgm:cxn modelId="{420B7411-7124-4B6B-BADC-F59804A82642}" type="presOf" srcId="{4C8080A3-D4B1-4B00-AD91-87CDE48EA4C5}" destId="{C9D09912-0E35-4CA8-B9A9-903241089411}" srcOrd="0" destOrd="1" presId="urn:microsoft.com/office/officeart/2005/8/layout/vList5"/>
    <dgm:cxn modelId="{522AEF1B-643C-493F-A5E9-BF66258945AE}" type="presOf" srcId="{316E7467-180E-47C8-B32A-7A79BB225E01}" destId="{A1F3693A-C56B-4723-BAAE-B4886E3B267E}" srcOrd="0" destOrd="0" presId="urn:microsoft.com/office/officeart/2005/8/layout/vList5"/>
    <dgm:cxn modelId="{D92C4532-8286-46D2-ABCA-C651E78CBA26}" type="presOf" srcId="{758391E7-D08A-4BDB-AE03-EB5D970622C2}" destId="{BF040ADE-8CCC-42B1-B5E5-4F36CAE88709}" srcOrd="0" destOrd="0" presId="urn:microsoft.com/office/officeart/2005/8/layout/vList5"/>
    <dgm:cxn modelId="{E875843A-2B47-4ED2-9111-98FFD1E88101}" srcId="{316E7467-180E-47C8-B32A-7A79BB225E01}" destId="{F97C3173-39CF-4339-9FA0-228053F4663C}" srcOrd="1" destOrd="0" parTransId="{2F795B4B-46F2-45AE-8F0D-827BC27CA457}" sibTransId="{A9F77710-89CE-4A2B-AD16-B4216D03506C}"/>
    <dgm:cxn modelId="{7C326062-4B0E-42B6-8949-173BBC2C6D16}" type="presOf" srcId="{0667A230-7DCA-4D5B-8C04-9402AE0533C2}" destId="{72A2981C-A203-4DC2-B8B5-FF151D13E3A7}" srcOrd="0" destOrd="0" presId="urn:microsoft.com/office/officeart/2005/8/layout/vList5"/>
    <dgm:cxn modelId="{A79AB862-D3F7-4535-ADFA-7C253ECDC907}" srcId="{F97C3173-39CF-4339-9FA0-228053F4663C}" destId="{4C8080A3-D4B1-4B00-AD91-87CDE48EA4C5}" srcOrd="1" destOrd="0" parTransId="{43238436-FEEE-497C-B21E-6B49C0BA35D2}" sibTransId="{1D52464A-E5C6-46E5-BD3A-6B830C479D50}"/>
    <dgm:cxn modelId="{2697B66B-23AB-4AE2-ACCF-A80D964A31E8}" srcId="{DAB42679-6054-4CAD-89CB-7A6B622980B5}" destId="{0667A230-7DCA-4D5B-8C04-9402AE0533C2}" srcOrd="0" destOrd="0" parTransId="{FDA2EDF3-DD85-4293-9598-56DACFB5E65E}" sibTransId="{F13EB1D8-E065-4DFF-8719-FDB0CB98E936}"/>
    <dgm:cxn modelId="{60B6CE6B-4059-4309-B480-7D2833755D1D}" srcId="{758391E7-D08A-4BDB-AE03-EB5D970622C2}" destId="{D4B13FDA-09C5-40EF-867C-54CF5C2F0F7F}" srcOrd="1" destOrd="0" parTransId="{9D2CE9D7-F41F-4155-ADB7-167A6990F3DB}" sibTransId="{A13AED7C-2E56-4BC1-A2CF-7D1E1EB2D841}"/>
    <dgm:cxn modelId="{2308104C-CDFC-4B99-9B63-71F8AC770D90}" srcId="{316E7467-180E-47C8-B32A-7A79BB225E01}" destId="{758391E7-D08A-4BDB-AE03-EB5D970622C2}" srcOrd="2" destOrd="0" parTransId="{F59EFC7B-F121-4FAB-9A4F-8EA0A999E54D}" sibTransId="{0D4C4678-5329-4AE0-9359-0A49A7095A6F}"/>
    <dgm:cxn modelId="{2486466F-F6EF-4F2C-8C12-C3DFE2ECB246}" srcId="{316E7467-180E-47C8-B32A-7A79BB225E01}" destId="{DAB42679-6054-4CAD-89CB-7A6B622980B5}" srcOrd="0" destOrd="0" parTransId="{ED48F054-DADD-4529-A99A-B0A409DB0914}" sibTransId="{8D51D707-457C-4782-9946-CADD8FA8CD58}"/>
    <dgm:cxn modelId="{4676D773-971B-4200-A026-9EE6CD2BD214}" type="presOf" srcId="{F97C3173-39CF-4339-9FA0-228053F4663C}" destId="{FE97BB9A-CC60-4606-B9DD-1F7673B57F02}" srcOrd="0" destOrd="0" presId="urn:microsoft.com/office/officeart/2005/8/layout/vList5"/>
    <dgm:cxn modelId="{60938E85-F845-4CBD-B216-2AA3AAABB185}" type="presOf" srcId="{F3B79120-58B5-41EB-9103-97A1149B5727}" destId="{C9D09912-0E35-4CA8-B9A9-903241089411}" srcOrd="0" destOrd="0" presId="urn:microsoft.com/office/officeart/2005/8/layout/vList5"/>
    <dgm:cxn modelId="{8B45F28D-27E1-44C7-A190-C56D46D15643}" type="presOf" srcId="{80E85F46-CF29-4A01-BCEF-33302822F9E5}" destId="{B62ED4C5-4E1E-40CD-B923-BE38123987C9}" srcOrd="0" destOrd="0" presId="urn:microsoft.com/office/officeart/2005/8/layout/vList5"/>
    <dgm:cxn modelId="{0DE7F6A2-42FB-4B7C-9717-A51A52AE478D}" srcId="{758391E7-D08A-4BDB-AE03-EB5D970622C2}" destId="{89B06658-DEBE-41CA-BE9E-F97A466B8ADD}" srcOrd="0" destOrd="0" parTransId="{CB0E0C12-1499-4DA8-B1E8-91DF09FD7D6D}" sibTransId="{8D18C781-2C7B-4AA2-9D6F-E0F928537A60}"/>
    <dgm:cxn modelId="{1ED197B1-DDF8-4A4B-BDFA-1595A4E0EB79}" type="presOf" srcId="{D9418A77-9E0E-4741-8FCF-D5D17C17594D}" destId="{DF1AA738-D5A4-4B55-AA97-8C93E719FD19}" srcOrd="0" destOrd="2" presId="urn:microsoft.com/office/officeart/2005/8/layout/vList5"/>
    <dgm:cxn modelId="{B7A266B6-B578-47FF-B64A-F7E0BA0281AE}" srcId="{316E7467-180E-47C8-B32A-7A79BB225E01}" destId="{80E85F46-CF29-4A01-BCEF-33302822F9E5}" srcOrd="3" destOrd="0" parTransId="{DD4854FE-D5B5-493B-8220-785146AC1AF6}" sibTransId="{1AB44E56-B960-4834-978D-3BF0F9C463EC}"/>
    <dgm:cxn modelId="{CCAE56BC-C6D4-42C2-A9EE-A6E41C7A49E5}" srcId="{DAB42679-6054-4CAD-89CB-7A6B622980B5}" destId="{10617FA3-FD4B-4DF4-BE4A-53F89CB332F8}" srcOrd="1" destOrd="0" parTransId="{32A4E51F-BA0A-4747-B98A-FBE70A03D2A2}" sibTransId="{96EB576F-A194-48BA-A545-836877789430}"/>
    <dgm:cxn modelId="{BCBCF4D3-6CEA-4828-88FE-A4282D8A1402}" type="presOf" srcId="{89B06658-DEBE-41CA-BE9E-F97A466B8ADD}" destId="{DF1AA738-D5A4-4B55-AA97-8C93E719FD19}" srcOrd="0" destOrd="0" presId="urn:microsoft.com/office/officeart/2005/8/layout/vList5"/>
    <dgm:cxn modelId="{B15A17DF-2257-471B-98D9-90849E57D91E}" type="presOf" srcId="{10617FA3-FD4B-4DF4-BE4A-53F89CB332F8}" destId="{72A2981C-A203-4DC2-B8B5-FF151D13E3A7}" srcOrd="0" destOrd="1" presId="urn:microsoft.com/office/officeart/2005/8/layout/vList5"/>
    <dgm:cxn modelId="{524C89FB-F0A3-43BD-8D89-CD3F37552AE8}" srcId="{758391E7-D08A-4BDB-AE03-EB5D970622C2}" destId="{D9418A77-9E0E-4741-8FCF-D5D17C17594D}" srcOrd="2" destOrd="0" parTransId="{3C1B322F-11E4-4B10-A08C-B6B9130E3194}" sibTransId="{DDCAEA06-86B0-4605-8C6E-8522931157A1}"/>
    <dgm:cxn modelId="{17C4BCFC-E714-4F17-8C48-FF3E13DC7302}" type="presOf" srcId="{D4B13FDA-09C5-40EF-867C-54CF5C2F0F7F}" destId="{DF1AA738-D5A4-4B55-AA97-8C93E719FD19}" srcOrd="0" destOrd="1" presId="urn:microsoft.com/office/officeart/2005/8/layout/vList5"/>
    <dgm:cxn modelId="{49126FFD-9A9A-441B-B116-BC4E48A8114E}" type="presOf" srcId="{DAB42679-6054-4CAD-89CB-7A6B622980B5}" destId="{24147A2C-4A4F-4F54-BE3C-2C47B6C88399}" srcOrd="0" destOrd="0" presId="urn:microsoft.com/office/officeart/2005/8/layout/vList5"/>
    <dgm:cxn modelId="{E274EFC7-556B-4B32-82E7-884DF443CBC3}" type="presParOf" srcId="{A1F3693A-C56B-4723-BAAE-B4886E3B267E}" destId="{A2FA2501-3D40-488E-BE83-E52C06842C6F}" srcOrd="0" destOrd="0" presId="urn:microsoft.com/office/officeart/2005/8/layout/vList5"/>
    <dgm:cxn modelId="{734BA7F9-2A0D-4907-8529-A10945C4D8F6}" type="presParOf" srcId="{A2FA2501-3D40-488E-BE83-E52C06842C6F}" destId="{24147A2C-4A4F-4F54-BE3C-2C47B6C88399}" srcOrd="0" destOrd="0" presId="urn:microsoft.com/office/officeart/2005/8/layout/vList5"/>
    <dgm:cxn modelId="{C2B1AB90-56ED-48DF-9BAF-BD3DC9CD1A08}" type="presParOf" srcId="{A2FA2501-3D40-488E-BE83-E52C06842C6F}" destId="{72A2981C-A203-4DC2-B8B5-FF151D13E3A7}" srcOrd="1" destOrd="0" presId="urn:microsoft.com/office/officeart/2005/8/layout/vList5"/>
    <dgm:cxn modelId="{E5D89E00-D4A6-4144-AE6D-EB011BDF5126}" type="presParOf" srcId="{A1F3693A-C56B-4723-BAAE-B4886E3B267E}" destId="{22AAECA6-CD87-4357-9070-07B3B8BD16FF}" srcOrd="1" destOrd="0" presId="urn:microsoft.com/office/officeart/2005/8/layout/vList5"/>
    <dgm:cxn modelId="{307DFBC4-305F-40BD-AD8D-ABE072D2D868}" type="presParOf" srcId="{A1F3693A-C56B-4723-BAAE-B4886E3B267E}" destId="{676EB6FA-3F5A-468A-B9A0-B2B499E3369C}" srcOrd="2" destOrd="0" presId="urn:microsoft.com/office/officeart/2005/8/layout/vList5"/>
    <dgm:cxn modelId="{9E4B709E-FEE3-4724-A44C-6C4F74F8F2D9}" type="presParOf" srcId="{676EB6FA-3F5A-468A-B9A0-B2B499E3369C}" destId="{FE97BB9A-CC60-4606-B9DD-1F7673B57F02}" srcOrd="0" destOrd="0" presId="urn:microsoft.com/office/officeart/2005/8/layout/vList5"/>
    <dgm:cxn modelId="{8EC1FD36-1CD0-497D-BB7F-5FD53FF4352C}" type="presParOf" srcId="{676EB6FA-3F5A-468A-B9A0-B2B499E3369C}" destId="{C9D09912-0E35-4CA8-B9A9-903241089411}" srcOrd="1" destOrd="0" presId="urn:microsoft.com/office/officeart/2005/8/layout/vList5"/>
    <dgm:cxn modelId="{C2A2228A-F7E1-429A-9C4F-E1722D9B0CBD}" type="presParOf" srcId="{A1F3693A-C56B-4723-BAAE-B4886E3B267E}" destId="{3871B526-35ED-42B2-B8D6-E74CC8AC9B9B}" srcOrd="3" destOrd="0" presId="urn:microsoft.com/office/officeart/2005/8/layout/vList5"/>
    <dgm:cxn modelId="{A278AA6D-1DD3-4426-801D-A5EBE3AE9C10}" type="presParOf" srcId="{A1F3693A-C56B-4723-BAAE-B4886E3B267E}" destId="{B632ACAF-7D1F-4EBC-AA37-5F5917572807}" srcOrd="4" destOrd="0" presId="urn:microsoft.com/office/officeart/2005/8/layout/vList5"/>
    <dgm:cxn modelId="{EB643DD3-EB32-4D20-BFB8-F60DF2988FA7}" type="presParOf" srcId="{B632ACAF-7D1F-4EBC-AA37-5F5917572807}" destId="{BF040ADE-8CCC-42B1-B5E5-4F36CAE88709}" srcOrd="0" destOrd="0" presId="urn:microsoft.com/office/officeart/2005/8/layout/vList5"/>
    <dgm:cxn modelId="{CFED4A8C-C0EF-4F6E-941E-F76C6CE32A67}" type="presParOf" srcId="{B632ACAF-7D1F-4EBC-AA37-5F5917572807}" destId="{DF1AA738-D5A4-4B55-AA97-8C93E719FD19}" srcOrd="1" destOrd="0" presId="urn:microsoft.com/office/officeart/2005/8/layout/vList5"/>
    <dgm:cxn modelId="{2060829C-A5A4-4DC9-8ECB-0B2AD643FE0F}" type="presParOf" srcId="{A1F3693A-C56B-4723-BAAE-B4886E3B267E}" destId="{8B40A0FC-DC33-4A79-AA3E-67F1C4D0F8DA}" srcOrd="5" destOrd="0" presId="urn:microsoft.com/office/officeart/2005/8/layout/vList5"/>
    <dgm:cxn modelId="{004F530F-E5E7-486C-91AE-A6C63AAD3EAB}" type="presParOf" srcId="{A1F3693A-C56B-4723-BAAE-B4886E3B267E}" destId="{57A4F001-3C08-4B7B-8ED4-3400867127DE}" srcOrd="6" destOrd="0" presId="urn:microsoft.com/office/officeart/2005/8/layout/vList5"/>
    <dgm:cxn modelId="{4D4B3DA4-99CD-42D7-9684-BC2E7CE223FA}" type="presParOf" srcId="{57A4F001-3C08-4B7B-8ED4-3400867127DE}" destId="{B62ED4C5-4E1E-40CD-B923-BE38123987C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507C55-61F0-48BD-B70D-3726AE1C4F58}" type="doc">
      <dgm:prSet loTypeId="urn:microsoft.com/office/officeart/2005/8/layout/hierarchy3" loCatId="list" qsTypeId="urn:microsoft.com/office/officeart/2005/8/quickstyle/3d1" qsCatId="3D" csTypeId="urn:microsoft.com/office/officeart/2005/8/colors/accent1_2" csCatId="accent1" phldr="1"/>
      <dgm:spPr/>
      <dgm:t>
        <a:bodyPr/>
        <a:lstStyle/>
        <a:p>
          <a:endParaRPr lang="en-GB"/>
        </a:p>
      </dgm:t>
    </dgm:pt>
    <dgm:pt modelId="{DC279BB1-7CC1-4263-A31E-330C323E221C}">
      <dgm:prSet phldrT="[Text]" custT="1"/>
      <dgm:spPr/>
      <dgm:t>
        <a:bodyPr/>
        <a:lstStyle/>
        <a:p>
          <a:r>
            <a:rPr lang="en-GB" sz="2400"/>
            <a:t>Module Achievement Boards</a:t>
          </a:r>
        </a:p>
      </dgm:t>
    </dgm:pt>
    <dgm:pt modelId="{D33A7160-F5AF-4A73-A497-AE0ECDD27695}" type="parTrans" cxnId="{EBA8DFD5-A16B-40A5-A076-61102BBDD675}">
      <dgm:prSet/>
      <dgm:spPr/>
      <dgm:t>
        <a:bodyPr/>
        <a:lstStyle/>
        <a:p>
          <a:endParaRPr lang="en-GB" sz="1800"/>
        </a:p>
      </dgm:t>
    </dgm:pt>
    <dgm:pt modelId="{D507D6D4-ABEE-46E1-9D77-95D182E13015}" type="sibTrans" cxnId="{EBA8DFD5-A16B-40A5-A076-61102BBDD675}">
      <dgm:prSet/>
      <dgm:spPr/>
      <dgm:t>
        <a:bodyPr/>
        <a:lstStyle/>
        <a:p>
          <a:endParaRPr lang="en-GB" sz="1800"/>
        </a:p>
      </dgm:t>
    </dgm:pt>
    <dgm:pt modelId="{5B6B64BD-AD48-4716-9606-135E4918215A}">
      <dgm:prSet phldrT="[Text]" custT="1"/>
      <dgm:spPr/>
      <dgm:t>
        <a:bodyPr/>
        <a:lstStyle/>
        <a:p>
          <a:r>
            <a:rPr lang="en-GB" sz="2400"/>
            <a:t>Progression and Award Boards</a:t>
          </a:r>
        </a:p>
      </dgm:t>
    </dgm:pt>
    <dgm:pt modelId="{9F0C250B-DD40-4BDE-9CE3-418EB4A2D62A}" type="parTrans" cxnId="{F743C194-E2AB-4A04-9175-35B6A5CEA9AD}">
      <dgm:prSet/>
      <dgm:spPr/>
      <dgm:t>
        <a:bodyPr/>
        <a:lstStyle/>
        <a:p>
          <a:endParaRPr lang="en-GB" sz="1800"/>
        </a:p>
      </dgm:t>
    </dgm:pt>
    <dgm:pt modelId="{35022769-1F5C-4CDA-922C-A8F452D8E362}" type="sibTrans" cxnId="{F743C194-E2AB-4A04-9175-35B6A5CEA9AD}">
      <dgm:prSet/>
      <dgm:spPr/>
      <dgm:t>
        <a:bodyPr/>
        <a:lstStyle/>
        <a:p>
          <a:endParaRPr lang="en-GB" sz="1800"/>
        </a:p>
      </dgm:t>
    </dgm:pt>
    <dgm:pt modelId="{2C0154E6-AFC6-4CC7-B889-8E4930F30664}">
      <dgm:prSet phldrT="[Text]" custT="1"/>
      <dgm:spPr/>
      <dgm:t>
        <a:bodyPr/>
        <a:lstStyle/>
        <a:p>
          <a:pPr algn="l"/>
          <a:r>
            <a:rPr lang="en-GB" sz="1800"/>
            <a:t>Recommends course of action for failure or non-progression</a:t>
          </a:r>
        </a:p>
      </dgm:t>
    </dgm:pt>
    <dgm:pt modelId="{9213096B-2ED4-4BC3-BFEF-E68E5F3EFF39}" type="parTrans" cxnId="{3876051A-A192-45D4-8CCF-9152B281EB5F}">
      <dgm:prSet/>
      <dgm:spPr/>
      <dgm:t>
        <a:bodyPr/>
        <a:lstStyle/>
        <a:p>
          <a:endParaRPr lang="en-GB"/>
        </a:p>
      </dgm:t>
    </dgm:pt>
    <dgm:pt modelId="{AC14D74B-A6BF-40DF-B066-81615D67DF84}" type="sibTrans" cxnId="{3876051A-A192-45D4-8CCF-9152B281EB5F}">
      <dgm:prSet/>
      <dgm:spPr/>
      <dgm:t>
        <a:bodyPr/>
        <a:lstStyle/>
        <a:p>
          <a:endParaRPr lang="en-GB"/>
        </a:p>
      </dgm:t>
    </dgm:pt>
    <dgm:pt modelId="{2333368E-32F0-47D9-B2C2-9E0ECA5AAEB5}">
      <dgm:prSet phldrT="[Text]" custT="1"/>
      <dgm:spPr/>
      <dgm:t>
        <a:bodyPr/>
        <a:lstStyle/>
        <a:p>
          <a:pPr algn="l"/>
          <a:r>
            <a:rPr lang="en-GB" sz="1800"/>
            <a:t>Confirms module marks and awards credit</a:t>
          </a:r>
        </a:p>
      </dgm:t>
    </dgm:pt>
    <dgm:pt modelId="{5CDAF6CA-55EA-41E6-8E44-4889A87DB3E4}" type="parTrans" cxnId="{6D8FA6F4-4A7F-45F9-AEFA-4AF76C3C8F72}">
      <dgm:prSet/>
      <dgm:spPr/>
      <dgm:t>
        <a:bodyPr/>
        <a:lstStyle/>
        <a:p>
          <a:endParaRPr lang="en-GB"/>
        </a:p>
      </dgm:t>
    </dgm:pt>
    <dgm:pt modelId="{B2494507-B20B-40B7-B7F5-89B93A972195}" type="sibTrans" cxnId="{6D8FA6F4-4A7F-45F9-AEFA-4AF76C3C8F72}">
      <dgm:prSet/>
      <dgm:spPr/>
      <dgm:t>
        <a:bodyPr/>
        <a:lstStyle/>
        <a:p>
          <a:endParaRPr lang="en-GB"/>
        </a:p>
      </dgm:t>
    </dgm:pt>
    <dgm:pt modelId="{957B754C-A4F3-4731-B88C-DDF6A1D92C60}">
      <dgm:prSet phldrT="[Text]" custT="1"/>
      <dgm:spPr/>
      <dgm:t>
        <a:bodyPr/>
        <a:lstStyle/>
        <a:p>
          <a:pPr algn="l"/>
          <a:r>
            <a:rPr lang="en-GB" sz="1700"/>
            <a:t>Considers decisions made by Exceptional Circumstances and Academic Misconduct Panels</a:t>
          </a:r>
        </a:p>
      </dgm:t>
    </dgm:pt>
    <dgm:pt modelId="{990DA730-A11A-4CB3-A76E-350AFBAF2C9C}" type="parTrans" cxnId="{BC79A6C8-4067-4140-ACC1-6BCC8F292D45}">
      <dgm:prSet/>
      <dgm:spPr/>
      <dgm:t>
        <a:bodyPr/>
        <a:lstStyle/>
        <a:p>
          <a:endParaRPr lang="en-GB"/>
        </a:p>
      </dgm:t>
    </dgm:pt>
    <dgm:pt modelId="{596951BA-8B81-4B76-A8C7-465F1CF47952}" type="sibTrans" cxnId="{BC79A6C8-4067-4140-ACC1-6BCC8F292D45}">
      <dgm:prSet/>
      <dgm:spPr/>
      <dgm:t>
        <a:bodyPr/>
        <a:lstStyle/>
        <a:p>
          <a:endParaRPr lang="en-GB"/>
        </a:p>
      </dgm:t>
    </dgm:pt>
    <dgm:pt modelId="{74E9A1B9-BB97-4B91-B861-D6D81175DAD2}">
      <dgm:prSet phldrT="[Text]" custT="1"/>
      <dgm:spPr/>
      <dgm:t>
        <a:bodyPr/>
        <a:lstStyle/>
        <a:p>
          <a:pPr algn="l"/>
          <a:r>
            <a:rPr lang="en-GB" sz="1800"/>
            <a:t>Assures module standards</a:t>
          </a:r>
        </a:p>
      </dgm:t>
    </dgm:pt>
    <dgm:pt modelId="{67F2D864-E499-4889-BAA3-FBA539FE9549}" type="parTrans" cxnId="{69ECFC14-7BED-42AD-A076-B08BFA9D6D12}">
      <dgm:prSet/>
      <dgm:spPr/>
      <dgm:t>
        <a:bodyPr/>
        <a:lstStyle/>
        <a:p>
          <a:endParaRPr lang="en-GB"/>
        </a:p>
      </dgm:t>
    </dgm:pt>
    <dgm:pt modelId="{A6704CAC-2254-4931-ADD9-788135F3CFE8}" type="sibTrans" cxnId="{69ECFC14-7BED-42AD-A076-B08BFA9D6D12}">
      <dgm:prSet/>
      <dgm:spPr/>
      <dgm:t>
        <a:bodyPr/>
        <a:lstStyle/>
        <a:p>
          <a:endParaRPr lang="en-GB"/>
        </a:p>
      </dgm:t>
    </dgm:pt>
    <dgm:pt modelId="{43DC7A34-D617-4EEC-9BE1-744E1D65D9DA}">
      <dgm:prSet phldrT="[Text]" custT="1"/>
      <dgm:spPr/>
      <dgm:t>
        <a:bodyPr/>
        <a:lstStyle/>
        <a:p>
          <a:pPr algn="l"/>
          <a:r>
            <a:rPr lang="en-GB" sz="1800"/>
            <a:t>Assures fairness of assessment at module level in line with University regulations</a:t>
          </a:r>
        </a:p>
      </dgm:t>
    </dgm:pt>
    <dgm:pt modelId="{1D8F349F-5FEB-435D-A14C-4A51A60B232C}" type="parTrans" cxnId="{77FE713B-77D8-473A-B5E4-DB07EA9E0F18}">
      <dgm:prSet/>
      <dgm:spPr/>
      <dgm:t>
        <a:bodyPr/>
        <a:lstStyle/>
        <a:p>
          <a:endParaRPr lang="en-GB"/>
        </a:p>
      </dgm:t>
    </dgm:pt>
    <dgm:pt modelId="{4588645C-305D-408B-A321-40CAA33CB5F3}" type="sibTrans" cxnId="{77FE713B-77D8-473A-B5E4-DB07EA9E0F18}">
      <dgm:prSet/>
      <dgm:spPr/>
      <dgm:t>
        <a:bodyPr/>
        <a:lstStyle/>
        <a:p>
          <a:endParaRPr lang="en-GB"/>
        </a:p>
      </dgm:t>
    </dgm:pt>
    <dgm:pt modelId="{FBD8D499-46DC-4F09-BCAF-8D0260D322A8}">
      <dgm:prSet phldrT="[Text]" custT="1"/>
      <dgm:spPr/>
      <dgm:t>
        <a:bodyPr/>
        <a:lstStyle/>
        <a:p>
          <a:pPr algn="l"/>
          <a:r>
            <a:rPr lang="en-GB" sz="1800"/>
            <a:t>Considers overall mark profile of all students</a:t>
          </a:r>
        </a:p>
      </dgm:t>
    </dgm:pt>
    <dgm:pt modelId="{8C6452C1-775F-4B6C-A1FD-AF6636A295EB}" type="parTrans" cxnId="{42301EE1-7126-47B7-BDEA-975648049B1D}">
      <dgm:prSet/>
      <dgm:spPr/>
      <dgm:t>
        <a:bodyPr/>
        <a:lstStyle/>
        <a:p>
          <a:endParaRPr lang="en-GB"/>
        </a:p>
      </dgm:t>
    </dgm:pt>
    <dgm:pt modelId="{3F2E590E-43FE-40C0-8AB0-D793AA20EA4D}" type="sibTrans" cxnId="{42301EE1-7126-47B7-BDEA-975648049B1D}">
      <dgm:prSet/>
      <dgm:spPr/>
      <dgm:t>
        <a:bodyPr/>
        <a:lstStyle/>
        <a:p>
          <a:endParaRPr lang="en-GB"/>
        </a:p>
      </dgm:t>
    </dgm:pt>
    <dgm:pt modelId="{04362E3F-F3D1-4C65-96EF-C7E8D106C721}">
      <dgm:prSet phldrT="[Text]" custT="1"/>
      <dgm:spPr/>
      <dgm:t>
        <a:bodyPr/>
        <a:lstStyle/>
        <a:p>
          <a:pPr algn="l"/>
          <a:r>
            <a:rPr lang="en-GB" sz="1800"/>
            <a:t>Recommends progression and awards</a:t>
          </a:r>
        </a:p>
      </dgm:t>
    </dgm:pt>
    <dgm:pt modelId="{F6C21CA0-A0EB-4A69-B08A-344E897BDD33}" type="sibTrans" cxnId="{FFF7E5CF-E7FD-4AB7-8EF8-A8E310B1D21C}">
      <dgm:prSet/>
      <dgm:spPr/>
      <dgm:t>
        <a:bodyPr/>
        <a:lstStyle/>
        <a:p>
          <a:endParaRPr lang="en-GB"/>
        </a:p>
      </dgm:t>
    </dgm:pt>
    <dgm:pt modelId="{27A887D8-7D3A-442A-B074-ED2EA4C0AB0D}" type="parTrans" cxnId="{FFF7E5CF-E7FD-4AB7-8EF8-A8E310B1D21C}">
      <dgm:prSet/>
      <dgm:spPr/>
      <dgm:t>
        <a:bodyPr/>
        <a:lstStyle/>
        <a:p>
          <a:endParaRPr lang="en-GB"/>
        </a:p>
      </dgm:t>
    </dgm:pt>
    <dgm:pt modelId="{E21F0E86-F399-467B-96CF-7696C66713BA}">
      <dgm:prSet phldrT="[Text]" custT="1"/>
      <dgm:spPr/>
      <dgm:t>
        <a:bodyPr/>
        <a:lstStyle/>
        <a:p>
          <a:pPr algn="l"/>
          <a:r>
            <a:rPr lang="en-GB" sz="1800"/>
            <a:t>Considers any issues reported from the MAB</a:t>
          </a:r>
        </a:p>
      </dgm:t>
    </dgm:pt>
    <dgm:pt modelId="{84E2F913-FFFB-4E54-8C24-0ACF5B48D1AC}" type="parTrans" cxnId="{32B99CE1-B2DA-4567-BC72-AC2747919F56}">
      <dgm:prSet/>
      <dgm:spPr/>
      <dgm:t>
        <a:bodyPr/>
        <a:lstStyle/>
        <a:p>
          <a:endParaRPr lang="en-GB"/>
        </a:p>
      </dgm:t>
    </dgm:pt>
    <dgm:pt modelId="{2036D9D9-790F-4C4A-8E38-90EC199378A6}" type="sibTrans" cxnId="{32B99CE1-B2DA-4567-BC72-AC2747919F56}">
      <dgm:prSet/>
      <dgm:spPr/>
      <dgm:t>
        <a:bodyPr/>
        <a:lstStyle/>
        <a:p>
          <a:endParaRPr lang="en-GB"/>
        </a:p>
      </dgm:t>
    </dgm:pt>
    <dgm:pt modelId="{BB31118A-7445-40C3-8683-B630AB6EC7D7}">
      <dgm:prSet phldrT="[Text]" custT="1"/>
      <dgm:spPr/>
      <dgm:t>
        <a:bodyPr/>
        <a:lstStyle/>
        <a:p>
          <a:pPr algn="l"/>
          <a:r>
            <a:rPr lang="en-GB" sz="1800"/>
            <a:t>Ensures fairness of assessment process at course level and standards of awards using University degree clarification criteria and regulations</a:t>
          </a:r>
        </a:p>
      </dgm:t>
    </dgm:pt>
    <dgm:pt modelId="{9150EB96-C12A-4A4A-955C-753668A2ED01}" type="parTrans" cxnId="{CCDE9FE8-2555-4E82-8586-9F74221EF200}">
      <dgm:prSet/>
      <dgm:spPr/>
      <dgm:t>
        <a:bodyPr/>
        <a:lstStyle/>
        <a:p>
          <a:endParaRPr lang="en-GB"/>
        </a:p>
      </dgm:t>
    </dgm:pt>
    <dgm:pt modelId="{0718B322-13BD-41E7-9744-6CB366E4A814}" type="sibTrans" cxnId="{CCDE9FE8-2555-4E82-8586-9F74221EF200}">
      <dgm:prSet/>
      <dgm:spPr/>
      <dgm:t>
        <a:bodyPr/>
        <a:lstStyle/>
        <a:p>
          <a:endParaRPr lang="en-GB"/>
        </a:p>
      </dgm:t>
    </dgm:pt>
    <dgm:pt modelId="{AB97AA55-9929-4AC8-877B-9727F840FA0F}" type="pres">
      <dgm:prSet presAssocID="{C8507C55-61F0-48BD-B70D-3726AE1C4F58}" presName="diagram" presStyleCnt="0">
        <dgm:presLayoutVars>
          <dgm:chPref val="1"/>
          <dgm:dir/>
          <dgm:animOne val="branch"/>
          <dgm:animLvl val="lvl"/>
          <dgm:resizeHandles/>
        </dgm:presLayoutVars>
      </dgm:prSet>
      <dgm:spPr/>
    </dgm:pt>
    <dgm:pt modelId="{FFFBCF3F-8DE6-4602-8B6A-0876123521EB}" type="pres">
      <dgm:prSet presAssocID="{DC279BB1-7CC1-4263-A31E-330C323E221C}" presName="root" presStyleCnt="0"/>
      <dgm:spPr/>
    </dgm:pt>
    <dgm:pt modelId="{C9A2AD4F-ED87-4821-AB1B-8C12B7E6D72B}" type="pres">
      <dgm:prSet presAssocID="{DC279BB1-7CC1-4263-A31E-330C323E221C}" presName="rootComposite" presStyleCnt="0"/>
      <dgm:spPr/>
    </dgm:pt>
    <dgm:pt modelId="{BB239CB6-B2F8-4791-9E39-BC081A04A53B}" type="pres">
      <dgm:prSet presAssocID="{DC279BB1-7CC1-4263-A31E-330C323E221C}" presName="rootText" presStyleLbl="node1" presStyleIdx="0" presStyleCnt="2" custScaleX="136535" custScaleY="51600" custLinFactNeighborX="-946" custLinFactNeighborY="-25888"/>
      <dgm:spPr/>
    </dgm:pt>
    <dgm:pt modelId="{239803CB-641A-44DC-AE28-5EE047938638}" type="pres">
      <dgm:prSet presAssocID="{DC279BB1-7CC1-4263-A31E-330C323E221C}" presName="rootConnector" presStyleLbl="node1" presStyleIdx="0" presStyleCnt="2"/>
      <dgm:spPr/>
    </dgm:pt>
    <dgm:pt modelId="{C1249238-19A9-4B36-AAA9-8C6F786EDEE5}" type="pres">
      <dgm:prSet presAssocID="{DC279BB1-7CC1-4263-A31E-330C323E221C}" presName="childShape" presStyleCnt="0"/>
      <dgm:spPr/>
    </dgm:pt>
    <dgm:pt modelId="{6B847C79-D937-411A-83AB-8705BB90A38C}" type="pres">
      <dgm:prSet presAssocID="{5CDAF6CA-55EA-41E6-8E44-4889A87DB3E4}" presName="Name13" presStyleLbl="parChTrans1D2" presStyleIdx="0" presStyleCnt="9"/>
      <dgm:spPr/>
    </dgm:pt>
    <dgm:pt modelId="{A849365D-C196-4292-B102-995F5E0911BE}" type="pres">
      <dgm:prSet presAssocID="{2333368E-32F0-47D9-B2C2-9E0ECA5AAEB5}" presName="childText" presStyleLbl="bgAcc1" presStyleIdx="0" presStyleCnt="9" custScaleX="174174" custScaleY="29912" custLinFactNeighborX="-3651" custLinFactNeighborY="-3755">
        <dgm:presLayoutVars>
          <dgm:bulletEnabled val="1"/>
        </dgm:presLayoutVars>
      </dgm:prSet>
      <dgm:spPr/>
    </dgm:pt>
    <dgm:pt modelId="{576ACAFF-56B3-49B7-BE20-E5045D156C2F}" type="pres">
      <dgm:prSet presAssocID="{990DA730-A11A-4CB3-A76E-350AFBAF2C9C}" presName="Name13" presStyleLbl="parChTrans1D2" presStyleIdx="1" presStyleCnt="9"/>
      <dgm:spPr/>
    </dgm:pt>
    <dgm:pt modelId="{D723C173-1F9C-41D4-85E3-E84FEBBD88A2}" type="pres">
      <dgm:prSet presAssocID="{957B754C-A4F3-4731-B88C-DDF6A1D92C60}" presName="childText" presStyleLbl="bgAcc1" presStyleIdx="1" presStyleCnt="9" custScaleX="173932" custScaleY="53377" custLinFactNeighborX="-3813" custLinFactNeighborY="-8353">
        <dgm:presLayoutVars>
          <dgm:bulletEnabled val="1"/>
        </dgm:presLayoutVars>
      </dgm:prSet>
      <dgm:spPr/>
    </dgm:pt>
    <dgm:pt modelId="{1BF92682-C419-4E08-9586-BFF64E849282}" type="pres">
      <dgm:prSet presAssocID="{67F2D864-E499-4889-BAA3-FBA539FE9549}" presName="Name13" presStyleLbl="parChTrans1D2" presStyleIdx="2" presStyleCnt="9"/>
      <dgm:spPr/>
    </dgm:pt>
    <dgm:pt modelId="{D4364528-2262-4922-826C-E5B75847A4B9}" type="pres">
      <dgm:prSet presAssocID="{74E9A1B9-BB97-4B91-B861-D6D81175DAD2}" presName="childText" presStyleLbl="bgAcc1" presStyleIdx="2" presStyleCnt="9" custScaleX="175616" custScaleY="29912" custLinFactNeighborX="-3956" custLinFactNeighborY="-19390">
        <dgm:presLayoutVars>
          <dgm:bulletEnabled val="1"/>
        </dgm:presLayoutVars>
      </dgm:prSet>
      <dgm:spPr/>
    </dgm:pt>
    <dgm:pt modelId="{AF5A842A-3C38-459C-993F-A637C70D48C2}" type="pres">
      <dgm:prSet presAssocID="{1D8F349F-5FEB-435D-A14C-4A51A60B232C}" presName="Name13" presStyleLbl="parChTrans1D2" presStyleIdx="3" presStyleCnt="9"/>
      <dgm:spPr/>
    </dgm:pt>
    <dgm:pt modelId="{2AB215B1-565A-4C1D-A090-6E285320E066}" type="pres">
      <dgm:prSet presAssocID="{43DC7A34-D617-4EEC-9BE1-744E1D65D9DA}" presName="childText" presStyleLbl="bgAcc1" presStyleIdx="3" presStyleCnt="9" custScaleX="177268" custScaleY="49560" custLinFactNeighborX="-4401" custLinFactNeighborY="-25513">
        <dgm:presLayoutVars>
          <dgm:bulletEnabled val="1"/>
        </dgm:presLayoutVars>
      </dgm:prSet>
      <dgm:spPr/>
    </dgm:pt>
    <dgm:pt modelId="{F56F5438-7F5B-491E-A8A9-D9289F6D5059}" type="pres">
      <dgm:prSet presAssocID="{5B6B64BD-AD48-4716-9606-135E4918215A}" presName="root" presStyleCnt="0"/>
      <dgm:spPr/>
    </dgm:pt>
    <dgm:pt modelId="{774E368B-A060-48C2-AE93-E264F3CE103A}" type="pres">
      <dgm:prSet presAssocID="{5B6B64BD-AD48-4716-9606-135E4918215A}" presName="rootComposite" presStyleCnt="0"/>
      <dgm:spPr/>
    </dgm:pt>
    <dgm:pt modelId="{B63785B0-315D-452D-8F29-CAF7B0C0FB61}" type="pres">
      <dgm:prSet presAssocID="{5B6B64BD-AD48-4716-9606-135E4918215A}" presName="rootText" presStyleLbl="node1" presStyleIdx="1" presStyleCnt="2" custScaleX="150086" custScaleY="49556" custLinFactNeighborX="12294" custLinFactNeighborY="-153"/>
      <dgm:spPr/>
    </dgm:pt>
    <dgm:pt modelId="{B76E56EA-F4D3-4637-B7E3-A553DD5E89A7}" type="pres">
      <dgm:prSet presAssocID="{5B6B64BD-AD48-4716-9606-135E4918215A}" presName="rootConnector" presStyleLbl="node1" presStyleIdx="1" presStyleCnt="2"/>
      <dgm:spPr/>
    </dgm:pt>
    <dgm:pt modelId="{196B83D5-39CA-43FE-AE82-DFDEA45E9FCB}" type="pres">
      <dgm:prSet presAssocID="{5B6B64BD-AD48-4716-9606-135E4918215A}" presName="childShape" presStyleCnt="0"/>
      <dgm:spPr/>
    </dgm:pt>
    <dgm:pt modelId="{212F3AD1-6EB6-4A80-BCB6-31D1AF33A074}" type="pres">
      <dgm:prSet presAssocID="{8C6452C1-775F-4B6C-A1FD-AF6636A295EB}" presName="Name13" presStyleLbl="parChTrans1D2" presStyleIdx="4" presStyleCnt="9"/>
      <dgm:spPr/>
    </dgm:pt>
    <dgm:pt modelId="{0FAA2FB3-C1F8-4EE2-9856-652AD01B62FE}" type="pres">
      <dgm:prSet presAssocID="{FBD8D499-46DC-4F09-BCAF-8D0260D322A8}" presName="childText" presStyleLbl="bgAcc1" presStyleIdx="4" presStyleCnt="9" custScaleX="222613" custScaleY="32664" custLinFactNeighborX="13325" custLinFactNeighborY="-10301">
        <dgm:presLayoutVars>
          <dgm:bulletEnabled val="1"/>
        </dgm:presLayoutVars>
      </dgm:prSet>
      <dgm:spPr/>
    </dgm:pt>
    <dgm:pt modelId="{544C893C-B61A-42D6-A75B-B56DB460C5C3}" type="pres">
      <dgm:prSet presAssocID="{27A887D8-7D3A-442A-B074-ED2EA4C0AB0D}" presName="Name13" presStyleLbl="parChTrans1D2" presStyleIdx="5" presStyleCnt="9"/>
      <dgm:spPr/>
    </dgm:pt>
    <dgm:pt modelId="{68D7F384-02EF-4AC9-B55C-B64B9875DB58}" type="pres">
      <dgm:prSet presAssocID="{04362E3F-F3D1-4C65-96EF-C7E8D106C721}" presName="childText" presStyleLbl="bgAcc1" presStyleIdx="5" presStyleCnt="9" custScaleX="223822" custScaleY="29912" custLinFactNeighborX="10931" custLinFactNeighborY="83803">
        <dgm:presLayoutVars>
          <dgm:bulletEnabled val="1"/>
        </dgm:presLayoutVars>
      </dgm:prSet>
      <dgm:spPr/>
    </dgm:pt>
    <dgm:pt modelId="{F4D54270-FB07-4237-87CA-4BCBAA6843AF}" type="pres">
      <dgm:prSet presAssocID="{9213096B-2ED4-4BC3-BFEF-E68E5F3EFF39}" presName="Name13" presStyleLbl="parChTrans1D2" presStyleIdx="6" presStyleCnt="9"/>
      <dgm:spPr/>
    </dgm:pt>
    <dgm:pt modelId="{5566B919-2DE6-410E-BB0C-E5DDA38393A0}" type="pres">
      <dgm:prSet presAssocID="{2C0154E6-AFC6-4CC7-B889-8E4930F30664}" presName="childText" presStyleLbl="bgAcc1" presStyleIdx="6" presStyleCnt="9" custScaleX="224450" custScaleY="44599" custLinFactNeighborX="11653" custLinFactNeighborY="-77713">
        <dgm:presLayoutVars>
          <dgm:bulletEnabled val="1"/>
        </dgm:presLayoutVars>
      </dgm:prSet>
      <dgm:spPr/>
    </dgm:pt>
    <dgm:pt modelId="{A0E69BF6-3EB2-4E42-992F-76274A1AD753}" type="pres">
      <dgm:prSet presAssocID="{84E2F913-FFFB-4E54-8C24-0ACF5B48D1AC}" presName="Name13" presStyleLbl="parChTrans1D2" presStyleIdx="7" presStyleCnt="9"/>
      <dgm:spPr/>
    </dgm:pt>
    <dgm:pt modelId="{59ED5A27-F30A-4C45-BDCB-EECC21321E64}" type="pres">
      <dgm:prSet presAssocID="{E21F0E86-F399-467B-96CF-7696C66713BA}" presName="childText" presStyleLbl="bgAcc1" presStyleIdx="7" presStyleCnt="9" custScaleX="223062" custScaleY="29912" custLinFactNeighborX="11311" custLinFactNeighborY="-84193">
        <dgm:presLayoutVars>
          <dgm:bulletEnabled val="1"/>
        </dgm:presLayoutVars>
      </dgm:prSet>
      <dgm:spPr/>
    </dgm:pt>
    <dgm:pt modelId="{A04067E7-84B6-4E43-BC2F-BC5B9BAA6579}" type="pres">
      <dgm:prSet presAssocID="{9150EB96-C12A-4A4A-955C-753668A2ED01}" presName="Name13" presStyleLbl="parChTrans1D2" presStyleIdx="8" presStyleCnt="9"/>
      <dgm:spPr/>
    </dgm:pt>
    <dgm:pt modelId="{25052151-AD7F-4B3C-BEF1-BFA5EBB2FF8A}" type="pres">
      <dgm:prSet presAssocID="{BB31118A-7445-40C3-8683-B630AB6EC7D7}" presName="childText" presStyleLbl="bgAcc1" presStyleIdx="8" presStyleCnt="9" custScaleX="223627" custScaleY="61382" custLinFactNeighborX="11058" custLinFactNeighborY="-49229">
        <dgm:presLayoutVars>
          <dgm:bulletEnabled val="1"/>
        </dgm:presLayoutVars>
      </dgm:prSet>
      <dgm:spPr/>
    </dgm:pt>
  </dgm:ptLst>
  <dgm:cxnLst>
    <dgm:cxn modelId="{4D5A9E05-7BA9-4D39-BA4A-1B5C75F949FC}" type="presOf" srcId="{43DC7A34-D617-4EEC-9BE1-744E1D65D9DA}" destId="{2AB215B1-565A-4C1D-A090-6E285320E066}" srcOrd="0" destOrd="0" presId="urn:microsoft.com/office/officeart/2005/8/layout/hierarchy3"/>
    <dgm:cxn modelId="{BCA52812-308A-4634-BFAE-E76D6535E658}" type="presOf" srcId="{74E9A1B9-BB97-4B91-B861-D6D81175DAD2}" destId="{D4364528-2262-4922-826C-E5B75847A4B9}" srcOrd="0" destOrd="0" presId="urn:microsoft.com/office/officeart/2005/8/layout/hierarchy3"/>
    <dgm:cxn modelId="{69ECFC14-7BED-42AD-A076-B08BFA9D6D12}" srcId="{DC279BB1-7CC1-4263-A31E-330C323E221C}" destId="{74E9A1B9-BB97-4B91-B861-D6D81175DAD2}" srcOrd="2" destOrd="0" parTransId="{67F2D864-E499-4889-BAA3-FBA539FE9549}" sibTransId="{A6704CAC-2254-4931-ADD9-788135F3CFE8}"/>
    <dgm:cxn modelId="{55C8B915-0DE7-4D2F-B436-EB180522E862}" type="presOf" srcId="{FBD8D499-46DC-4F09-BCAF-8D0260D322A8}" destId="{0FAA2FB3-C1F8-4EE2-9856-652AD01B62FE}" srcOrd="0" destOrd="0" presId="urn:microsoft.com/office/officeart/2005/8/layout/hierarchy3"/>
    <dgm:cxn modelId="{3876051A-A192-45D4-8CCF-9152B281EB5F}" srcId="{5B6B64BD-AD48-4716-9606-135E4918215A}" destId="{2C0154E6-AFC6-4CC7-B889-8E4930F30664}" srcOrd="2" destOrd="0" parTransId="{9213096B-2ED4-4BC3-BFEF-E68E5F3EFF39}" sibTransId="{AC14D74B-A6BF-40DF-B066-81615D67DF84}"/>
    <dgm:cxn modelId="{A0D89920-C3A4-4358-A01E-93D16CDABADD}" type="presOf" srcId="{84E2F913-FFFB-4E54-8C24-0ACF5B48D1AC}" destId="{A0E69BF6-3EB2-4E42-992F-76274A1AD753}" srcOrd="0" destOrd="0" presId="urn:microsoft.com/office/officeart/2005/8/layout/hierarchy3"/>
    <dgm:cxn modelId="{90E61E24-8640-4B1E-9DD0-727B0566545F}" type="presOf" srcId="{8C6452C1-775F-4B6C-A1FD-AF6636A295EB}" destId="{212F3AD1-6EB6-4A80-BCB6-31D1AF33A074}" srcOrd="0" destOrd="0" presId="urn:microsoft.com/office/officeart/2005/8/layout/hierarchy3"/>
    <dgm:cxn modelId="{6B2F082A-87BB-4F9F-A0A2-AC32C267DA83}" type="presOf" srcId="{1D8F349F-5FEB-435D-A14C-4A51A60B232C}" destId="{AF5A842A-3C38-459C-993F-A637C70D48C2}" srcOrd="0" destOrd="0" presId="urn:microsoft.com/office/officeart/2005/8/layout/hierarchy3"/>
    <dgm:cxn modelId="{FB31E03A-34B6-4FCF-801A-FFB471DDEDC3}" type="presOf" srcId="{2C0154E6-AFC6-4CC7-B889-8E4930F30664}" destId="{5566B919-2DE6-410E-BB0C-E5DDA38393A0}" srcOrd="0" destOrd="0" presId="urn:microsoft.com/office/officeart/2005/8/layout/hierarchy3"/>
    <dgm:cxn modelId="{77FE713B-77D8-473A-B5E4-DB07EA9E0F18}" srcId="{DC279BB1-7CC1-4263-A31E-330C323E221C}" destId="{43DC7A34-D617-4EEC-9BE1-744E1D65D9DA}" srcOrd="3" destOrd="0" parTransId="{1D8F349F-5FEB-435D-A14C-4A51A60B232C}" sibTransId="{4588645C-305D-408B-A321-40CAA33CB5F3}"/>
    <dgm:cxn modelId="{7975C66D-B32D-438D-A4C5-3FB425A75D23}" type="presOf" srcId="{2333368E-32F0-47D9-B2C2-9E0ECA5AAEB5}" destId="{A849365D-C196-4292-B102-995F5E0911BE}" srcOrd="0" destOrd="0" presId="urn:microsoft.com/office/officeart/2005/8/layout/hierarchy3"/>
    <dgm:cxn modelId="{D67E5A75-6E2B-4399-9D91-535FA8BC914C}" type="presOf" srcId="{04362E3F-F3D1-4C65-96EF-C7E8D106C721}" destId="{68D7F384-02EF-4AC9-B55C-B64B9875DB58}" srcOrd="0" destOrd="0" presId="urn:microsoft.com/office/officeart/2005/8/layout/hierarchy3"/>
    <dgm:cxn modelId="{4C534679-3558-4C54-9608-5DB1F555F8E2}" type="presOf" srcId="{DC279BB1-7CC1-4263-A31E-330C323E221C}" destId="{BB239CB6-B2F8-4791-9E39-BC081A04A53B}" srcOrd="0" destOrd="0" presId="urn:microsoft.com/office/officeart/2005/8/layout/hierarchy3"/>
    <dgm:cxn modelId="{B0BDB382-A105-4883-A171-3ED00AB5D00A}" type="presOf" srcId="{C8507C55-61F0-48BD-B70D-3726AE1C4F58}" destId="{AB97AA55-9929-4AC8-877B-9727F840FA0F}" srcOrd="0" destOrd="0" presId="urn:microsoft.com/office/officeart/2005/8/layout/hierarchy3"/>
    <dgm:cxn modelId="{E49B918F-6C62-40FD-8BC7-36C550C21FC1}" type="presOf" srcId="{957B754C-A4F3-4731-B88C-DDF6A1D92C60}" destId="{D723C173-1F9C-41D4-85E3-E84FEBBD88A2}" srcOrd="0" destOrd="0" presId="urn:microsoft.com/office/officeart/2005/8/layout/hierarchy3"/>
    <dgm:cxn modelId="{F743C194-E2AB-4A04-9175-35B6A5CEA9AD}" srcId="{C8507C55-61F0-48BD-B70D-3726AE1C4F58}" destId="{5B6B64BD-AD48-4716-9606-135E4918215A}" srcOrd="1" destOrd="0" parTransId="{9F0C250B-DD40-4BDE-9CE3-418EB4A2D62A}" sibTransId="{35022769-1F5C-4CDA-922C-A8F452D8E362}"/>
    <dgm:cxn modelId="{AA3D02A8-BB72-4D68-9E23-CEFAF64DEAFA}" type="presOf" srcId="{990DA730-A11A-4CB3-A76E-350AFBAF2C9C}" destId="{576ACAFF-56B3-49B7-BE20-E5045D156C2F}" srcOrd="0" destOrd="0" presId="urn:microsoft.com/office/officeart/2005/8/layout/hierarchy3"/>
    <dgm:cxn modelId="{7931F2BB-B4E5-4742-AF60-1D19265998CF}" type="presOf" srcId="{67F2D864-E499-4889-BAA3-FBA539FE9549}" destId="{1BF92682-C419-4E08-9586-BFF64E849282}" srcOrd="0" destOrd="0" presId="urn:microsoft.com/office/officeart/2005/8/layout/hierarchy3"/>
    <dgm:cxn modelId="{95361ABC-35D8-4C1A-A5AC-036327EAE5C1}" type="presOf" srcId="{5CDAF6CA-55EA-41E6-8E44-4889A87DB3E4}" destId="{6B847C79-D937-411A-83AB-8705BB90A38C}" srcOrd="0" destOrd="0" presId="urn:microsoft.com/office/officeart/2005/8/layout/hierarchy3"/>
    <dgm:cxn modelId="{BC79A6C8-4067-4140-ACC1-6BCC8F292D45}" srcId="{DC279BB1-7CC1-4263-A31E-330C323E221C}" destId="{957B754C-A4F3-4731-B88C-DDF6A1D92C60}" srcOrd="1" destOrd="0" parTransId="{990DA730-A11A-4CB3-A76E-350AFBAF2C9C}" sibTransId="{596951BA-8B81-4B76-A8C7-465F1CF47952}"/>
    <dgm:cxn modelId="{4940A1CA-2C51-44A4-A94A-881ACD7AD126}" type="presOf" srcId="{BB31118A-7445-40C3-8683-B630AB6EC7D7}" destId="{25052151-AD7F-4B3C-BEF1-BFA5EBB2FF8A}" srcOrd="0" destOrd="0" presId="urn:microsoft.com/office/officeart/2005/8/layout/hierarchy3"/>
    <dgm:cxn modelId="{63A496CC-6A5D-4F69-9894-D1AB524E32B7}" type="presOf" srcId="{E21F0E86-F399-467B-96CF-7696C66713BA}" destId="{59ED5A27-F30A-4C45-BDCB-EECC21321E64}" srcOrd="0" destOrd="0" presId="urn:microsoft.com/office/officeart/2005/8/layout/hierarchy3"/>
    <dgm:cxn modelId="{FFF7E5CF-E7FD-4AB7-8EF8-A8E310B1D21C}" srcId="{5B6B64BD-AD48-4716-9606-135E4918215A}" destId="{04362E3F-F3D1-4C65-96EF-C7E8D106C721}" srcOrd="1" destOrd="0" parTransId="{27A887D8-7D3A-442A-B074-ED2EA4C0AB0D}" sibTransId="{F6C21CA0-A0EB-4A69-B08A-344E897BDD33}"/>
    <dgm:cxn modelId="{73A912D3-9EA6-4970-B619-BCB9A7A3E63A}" type="presOf" srcId="{5B6B64BD-AD48-4716-9606-135E4918215A}" destId="{B76E56EA-F4D3-4637-B7E3-A553DD5E89A7}" srcOrd="1" destOrd="0" presId="urn:microsoft.com/office/officeart/2005/8/layout/hierarchy3"/>
    <dgm:cxn modelId="{366210D4-4ED0-49CA-B45D-2AE4AA2317B0}" type="presOf" srcId="{9150EB96-C12A-4A4A-955C-753668A2ED01}" destId="{A04067E7-84B6-4E43-BC2F-BC5B9BAA6579}" srcOrd="0" destOrd="0" presId="urn:microsoft.com/office/officeart/2005/8/layout/hierarchy3"/>
    <dgm:cxn modelId="{EBA8DFD5-A16B-40A5-A076-61102BBDD675}" srcId="{C8507C55-61F0-48BD-B70D-3726AE1C4F58}" destId="{DC279BB1-7CC1-4263-A31E-330C323E221C}" srcOrd="0" destOrd="0" parTransId="{D33A7160-F5AF-4A73-A497-AE0ECDD27695}" sibTransId="{D507D6D4-ABEE-46E1-9D77-95D182E13015}"/>
    <dgm:cxn modelId="{681B47D9-974F-486E-857C-DD7F04152ACD}" type="presOf" srcId="{27A887D8-7D3A-442A-B074-ED2EA4C0AB0D}" destId="{544C893C-B61A-42D6-A75B-B56DB460C5C3}" srcOrd="0" destOrd="0" presId="urn:microsoft.com/office/officeart/2005/8/layout/hierarchy3"/>
    <dgm:cxn modelId="{42301EE1-7126-47B7-BDEA-975648049B1D}" srcId="{5B6B64BD-AD48-4716-9606-135E4918215A}" destId="{FBD8D499-46DC-4F09-BCAF-8D0260D322A8}" srcOrd="0" destOrd="0" parTransId="{8C6452C1-775F-4B6C-A1FD-AF6636A295EB}" sibTransId="{3F2E590E-43FE-40C0-8AB0-D793AA20EA4D}"/>
    <dgm:cxn modelId="{32B99CE1-B2DA-4567-BC72-AC2747919F56}" srcId="{5B6B64BD-AD48-4716-9606-135E4918215A}" destId="{E21F0E86-F399-467B-96CF-7696C66713BA}" srcOrd="3" destOrd="0" parTransId="{84E2F913-FFFB-4E54-8C24-0ACF5B48D1AC}" sibTransId="{2036D9D9-790F-4C4A-8E38-90EC199378A6}"/>
    <dgm:cxn modelId="{CCDE9FE8-2555-4E82-8586-9F74221EF200}" srcId="{5B6B64BD-AD48-4716-9606-135E4918215A}" destId="{BB31118A-7445-40C3-8683-B630AB6EC7D7}" srcOrd="4" destOrd="0" parTransId="{9150EB96-C12A-4A4A-955C-753668A2ED01}" sibTransId="{0718B322-13BD-41E7-9744-6CB366E4A814}"/>
    <dgm:cxn modelId="{82CEDEE8-61F1-447E-857C-42A52366768C}" type="presOf" srcId="{5B6B64BD-AD48-4716-9606-135E4918215A}" destId="{B63785B0-315D-452D-8F29-CAF7B0C0FB61}" srcOrd="0" destOrd="0" presId="urn:microsoft.com/office/officeart/2005/8/layout/hierarchy3"/>
    <dgm:cxn modelId="{5C2624EA-94EC-408D-891A-7DD3CFB8391D}" type="presOf" srcId="{DC279BB1-7CC1-4263-A31E-330C323E221C}" destId="{239803CB-641A-44DC-AE28-5EE047938638}" srcOrd="1" destOrd="0" presId="urn:microsoft.com/office/officeart/2005/8/layout/hierarchy3"/>
    <dgm:cxn modelId="{72C620EC-A239-452D-84D7-B38D5CCE0E48}" type="presOf" srcId="{9213096B-2ED4-4BC3-BFEF-E68E5F3EFF39}" destId="{F4D54270-FB07-4237-87CA-4BCBAA6843AF}" srcOrd="0" destOrd="0" presId="urn:microsoft.com/office/officeart/2005/8/layout/hierarchy3"/>
    <dgm:cxn modelId="{6D8FA6F4-4A7F-45F9-AEFA-4AF76C3C8F72}" srcId="{DC279BB1-7CC1-4263-A31E-330C323E221C}" destId="{2333368E-32F0-47D9-B2C2-9E0ECA5AAEB5}" srcOrd="0" destOrd="0" parTransId="{5CDAF6CA-55EA-41E6-8E44-4889A87DB3E4}" sibTransId="{B2494507-B20B-40B7-B7F5-89B93A972195}"/>
    <dgm:cxn modelId="{558EC3B1-EEE4-4851-A84D-E6DBD4B583AC}" type="presParOf" srcId="{AB97AA55-9929-4AC8-877B-9727F840FA0F}" destId="{FFFBCF3F-8DE6-4602-8B6A-0876123521EB}" srcOrd="0" destOrd="0" presId="urn:microsoft.com/office/officeart/2005/8/layout/hierarchy3"/>
    <dgm:cxn modelId="{0D68230B-96EF-4FAD-8821-260AA4EBA706}" type="presParOf" srcId="{FFFBCF3F-8DE6-4602-8B6A-0876123521EB}" destId="{C9A2AD4F-ED87-4821-AB1B-8C12B7E6D72B}" srcOrd="0" destOrd="0" presId="urn:microsoft.com/office/officeart/2005/8/layout/hierarchy3"/>
    <dgm:cxn modelId="{2C96AA75-F54E-4864-8FBE-736FDDB6D7F7}" type="presParOf" srcId="{C9A2AD4F-ED87-4821-AB1B-8C12B7E6D72B}" destId="{BB239CB6-B2F8-4791-9E39-BC081A04A53B}" srcOrd="0" destOrd="0" presId="urn:microsoft.com/office/officeart/2005/8/layout/hierarchy3"/>
    <dgm:cxn modelId="{6D95377E-2219-41A6-A802-E27501486516}" type="presParOf" srcId="{C9A2AD4F-ED87-4821-AB1B-8C12B7E6D72B}" destId="{239803CB-641A-44DC-AE28-5EE047938638}" srcOrd="1" destOrd="0" presId="urn:microsoft.com/office/officeart/2005/8/layout/hierarchy3"/>
    <dgm:cxn modelId="{9443E309-654D-4BE7-85C3-1C1528CE059F}" type="presParOf" srcId="{FFFBCF3F-8DE6-4602-8B6A-0876123521EB}" destId="{C1249238-19A9-4B36-AAA9-8C6F786EDEE5}" srcOrd="1" destOrd="0" presId="urn:microsoft.com/office/officeart/2005/8/layout/hierarchy3"/>
    <dgm:cxn modelId="{E68F9E26-1D81-4D65-84E7-2A1786E35BB0}" type="presParOf" srcId="{C1249238-19A9-4B36-AAA9-8C6F786EDEE5}" destId="{6B847C79-D937-411A-83AB-8705BB90A38C}" srcOrd="0" destOrd="0" presId="urn:microsoft.com/office/officeart/2005/8/layout/hierarchy3"/>
    <dgm:cxn modelId="{C2256789-169D-46D7-929E-072D6884F1E3}" type="presParOf" srcId="{C1249238-19A9-4B36-AAA9-8C6F786EDEE5}" destId="{A849365D-C196-4292-B102-995F5E0911BE}" srcOrd="1" destOrd="0" presId="urn:microsoft.com/office/officeart/2005/8/layout/hierarchy3"/>
    <dgm:cxn modelId="{05F56036-E564-44E1-9F78-C1FB8D00CE30}" type="presParOf" srcId="{C1249238-19A9-4B36-AAA9-8C6F786EDEE5}" destId="{576ACAFF-56B3-49B7-BE20-E5045D156C2F}" srcOrd="2" destOrd="0" presId="urn:microsoft.com/office/officeart/2005/8/layout/hierarchy3"/>
    <dgm:cxn modelId="{E48E9A38-5B58-4D39-A4ED-427CE69840E1}" type="presParOf" srcId="{C1249238-19A9-4B36-AAA9-8C6F786EDEE5}" destId="{D723C173-1F9C-41D4-85E3-E84FEBBD88A2}" srcOrd="3" destOrd="0" presId="urn:microsoft.com/office/officeart/2005/8/layout/hierarchy3"/>
    <dgm:cxn modelId="{DC0BE294-5432-4D30-B709-3D1F617AFFBC}" type="presParOf" srcId="{C1249238-19A9-4B36-AAA9-8C6F786EDEE5}" destId="{1BF92682-C419-4E08-9586-BFF64E849282}" srcOrd="4" destOrd="0" presId="urn:microsoft.com/office/officeart/2005/8/layout/hierarchy3"/>
    <dgm:cxn modelId="{778E4263-9A86-4CD5-9A5F-6FC1879244AA}" type="presParOf" srcId="{C1249238-19A9-4B36-AAA9-8C6F786EDEE5}" destId="{D4364528-2262-4922-826C-E5B75847A4B9}" srcOrd="5" destOrd="0" presId="urn:microsoft.com/office/officeart/2005/8/layout/hierarchy3"/>
    <dgm:cxn modelId="{86503527-8685-4A83-9FA0-358615D33C31}" type="presParOf" srcId="{C1249238-19A9-4B36-AAA9-8C6F786EDEE5}" destId="{AF5A842A-3C38-459C-993F-A637C70D48C2}" srcOrd="6" destOrd="0" presId="urn:microsoft.com/office/officeart/2005/8/layout/hierarchy3"/>
    <dgm:cxn modelId="{63BACED6-8156-4D79-BF39-50E878E1C230}" type="presParOf" srcId="{C1249238-19A9-4B36-AAA9-8C6F786EDEE5}" destId="{2AB215B1-565A-4C1D-A090-6E285320E066}" srcOrd="7" destOrd="0" presId="urn:microsoft.com/office/officeart/2005/8/layout/hierarchy3"/>
    <dgm:cxn modelId="{62EA8CB1-1352-4F4E-AEB3-CA5DC00BB513}" type="presParOf" srcId="{AB97AA55-9929-4AC8-877B-9727F840FA0F}" destId="{F56F5438-7F5B-491E-A8A9-D9289F6D5059}" srcOrd="1" destOrd="0" presId="urn:microsoft.com/office/officeart/2005/8/layout/hierarchy3"/>
    <dgm:cxn modelId="{768E153F-EED7-4C5A-BDA6-9CC5B0D5C2F4}" type="presParOf" srcId="{F56F5438-7F5B-491E-A8A9-D9289F6D5059}" destId="{774E368B-A060-48C2-AE93-E264F3CE103A}" srcOrd="0" destOrd="0" presId="urn:microsoft.com/office/officeart/2005/8/layout/hierarchy3"/>
    <dgm:cxn modelId="{E130AA98-A8F7-462B-A7F6-E0D832627929}" type="presParOf" srcId="{774E368B-A060-48C2-AE93-E264F3CE103A}" destId="{B63785B0-315D-452D-8F29-CAF7B0C0FB61}" srcOrd="0" destOrd="0" presId="urn:microsoft.com/office/officeart/2005/8/layout/hierarchy3"/>
    <dgm:cxn modelId="{4B24DD68-6A15-43AC-B362-A11FF1610E47}" type="presParOf" srcId="{774E368B-A060-48C2-AE93-E264F3CE103A}" destId="{B76E56EA-F4D3-4637-B7E3-A553DD5E89A7}" srcOrd="1" destOrd="0" presId="urn:microsoft.com/office/officeart/2005/8/layout/hierarchy3"/>
    <dgm:cxn modelId="{657098DD-2C4F-4C5C-BA5D-4E94F4D6F15A}" type="presParOf" srcId="{F56F5438-7F5B-491E-A8A9-D9289F6D5059}" destId="{196B83D5-39CA-43FE-AE82-DFDEA45E9FCB}" srcOrd="1" destOrd="0" presId="urn:microsoft.com/office/officeart/2005/8/layout/hierarchy3"/>
    <dgm:cxn modelId="{6120393F-CE68-4624-AA1C-7188DEE0083A}" type="presParOf" srcId="{196B83D5-39CA-43FE-AE82-DFDEA45E9FCB}" destId="{212F3AD1-6EB6-4A80-BCB6-31D1AF33A074}" srcOrd="0" destOrd="0" presId="urn:microsoft.com/office/officeart/2005/8/layout/hierarchy3"/>
    <dgm:cxn modelId="{12538B80-DC49-4D13-9691-D6B123A88545}" type="presParOf" srcId="{196B83D5-39CA-43FE-AE82-DFDEA45E9FCB}" destId="{0FAA2FB3-C1F8-4EE2-9856-652AD01B62FE}" srcOrd="1" destOrd="0" presId="urn:microsoft.com/office/officeart/2005/8/layout/hierarchy3"/>
    <dgm:cxn modelId="{2C8F4910-34EA-4D6E-9253-01CBE0CBF14E}" type="presParOf" srcId="{196B83D5-39CA-43FE-AE82-DFDEA45E9FCB}" destId="{544C893C-B61A-42D6-A75B-B56DB460C5C3}" srcOrd="2" destOrd="0" presId="urn:microsoft.com/office/officeart/2005/8/layout/hierarchy3"/>
    <dgm:cxn modelId="{7A8D7B16-F247-4EA4-9683-0A8D13D28BD3}" type="presParOf" srcId="{196B83D5-39CA-43FE-AE82-DFDEA45E9FCB}" destId="{68D7F384-02EF-4AC9-B55C-B64B9875DB58}" srcOrd="3" destOrd="0" presId="urn:microsoft.com/office/officeart/2005/8/layout/hierarchy3"/>
    <dgm:cxn modelId="{76F8066A-C5D0-4928-A0D5-8AD544627C2A}" type="presParOf" srcId="{196B83D5-39CA-43FE-AE82-DFDEA45E9FCB}" destId="{F4D54270-FB07-4237-87CA-4BCBAA6843AF}" srcOrd="4" destOrd="0" presId="urn:microsoft.com/office/officeart/2005/8/layout/hierarchy3"/>
    <dgm:cxn modelId="{990D71C8-07E1-4815-89FF-9AC3E8BA7673}" type="presParOf" srcId="{196B83D5-39CA-43FE-AE82-DFDEA45E9FCB}" destId="{5566B919-2DE6-410E-BB0C-E5DDA38393A0}" srcOrd="5" destOrd="0" presId="urn:microsoft.com/office/officeart/2005/8/layout/hierarchy3"/>
    <dgm:cxn modelId="{D0123B12-2308-4C08-8945-86F04938FA85}" type="presParOf" srcId="{196B83D5-39CA-43FE-AE82-DFDEA45E9FCB}" destId="{A0E69BF6-3EB2-4E42-992F-76274A1AD753}" srcOrd="6" destOrd="0" presId="urn:microsoft.com/office/officeart/2005/8/layout/hierarchy3"/>
    <dgm:cxn modelId="{8027D0E3-5D7D-4CDB-BB0C-E26D6AC85799}" type="presParOf" srcId="{196B83D5-39CA-43FE-AE82-DFDEA45E9FCB}" destId="{59ED5A27-F30A-4C45-BDCB-EECC21321E64}" srcOrd="7" destOrd="0" presId="urn:microsoft.com/office/officeart/2005/8/layout/hierarchy3"/>
    <dgm:cxn modelId="{2B8BD39A-3FC4-42D6-AC74-D38B2BFDED30}" type="presParOf" srcId="{196B83D5-39CA-43FE-AE82-DFDEA45E9FCB}" destId="{A04067E7-84B6-4E43-BC2F-BC5B9BAA6579}" srcOrd="8" destOrd="0" presId="urn:microsoft.com/office/officeart/2005/8/layout/hierarchy3"/>
    <dgm:cxn modelId="{7F3F905C-F281-4731-9AD1-62FB9719BBE5}" type="presParOf" srcId="{196B83D5-39CA-43FE-AE82-DFDEA45E9FCB}" destId="{25052151-AD7F-4B3C-BEF1-BFA5EBB2FF8A}"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1480B8-D552-4D47-8C5D-CEAB661EE3DE}"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GB"/>
        </a:p>
      </dgm:t>
    </dgm:pt>
    <dgm:pt modelId="{BB369128-FFE1-4AC8-8851-E0F30EB5C8DC}">
      <dgm:prSet phldrT="[Text]" custT="1"/>
      <dgm:spPr/>
      <dgm:t>
        <a:bodyPr/>
        <a:lstStyle/>
        <a:p>
          <a:r>
            <a:rPr lang="en-GB" sz="2400"/>
            <a:t>Membership</a:t>
          </a:r>
        </a:p>
      </dgm:t>
    </dgm:pt>
    <dgm:pt modelId="{AC1BA707-3BE5-4996-B276-E74156E3D674}" type="parTrans" cxnId="{D370E0BF-60EB-40EC-8591-F5641260D85B}">
      <dgm:prSet/>
      <dgm:spPr/>
      <dgm:t>
        <a:bodyPr/>
        <a:lstStyle/>
        <a:p>
          <a:endParaRPr lang="en-GB" sz="1800"/>
        </a:p>
      </dgm:t>
    </dgm:pt>
    <dgm:pt modelId="{B9ED7A9A-6E79-41D1-8857-122C462BF303}" type="sibTrans" cxnId="{D370E0BF-60EB-40EC-8591-F5641260D85B}">
      <dgm:prSet/>
      <dgm:spPr/>
      <dgm:t>
        <a:bodyPr/>
        <a:lstStyle/>
        <a:p>
          <a:endParaRPr lang="en-GB" sz="1800"/>
        </a:p>
      </dgm:t>
    </dgm:pt>
    <dgm:pt modelId="{C24640F9-0246-4A13-A7FF-68ACBB46BA55}">
      <dgm:prSet phldrT="[Text]" custT="1"/>
      <dgm:spPr/>
      <dgm:t>
        <a:bodyPr/>
        <a:lstStyle/>
        <a:p>
          <a:r>
            <a:rPr lang="en-GB" sz="1600"/>
            <a:t>Head of School or Assistant Dean </a:t>
          </a:r>
          <a:r>
            <a:rPr lang="en-GB" sz="1600" i="1"/>
            <a:t>(Chair)</a:t>
          </a:r>
          <a:endParaRPr lang="en-GB" sz="1600"/>
        </a:p>
      </dgm:t>
    </dgm:pt>
    <dgm:pt modelId="{1796BD4E-1D49-44CF-B3E0-2524C3FCAFCB}" type="parTrans" cxnId="{CC56C74A-9B45-45CA-BF5B-F8909F745070}">
      <dgm:prSet/>
      <dgm:spPr/>
      <dgm:t>
        <a:bodyPr/>
        <a:lstStyle/>
        <a:p>
          <a:endParaRPr lang="en-GB" sz="1800"/>
        </a:p>
      </dgm:t>
    </dgm:pt>
    <dgm:pt modelId="{CD3CFFCA-6A21-49CA-9447-D8B1251F99B8}" type="sibTrans" cxnId="{CC56C74A-9B45-45CA-BF5B-F8909F745070}">
      <dgm:prSet/>
      <dgm:spPr/>
      <dgm:t>
        <a:bodyPr/>
        <a:lstStyle/>
        <a:p>
          <a:endParaRPr lang="en-GB" sz="1800"/>
        </a:p>
      </dgm:t>
    </dgm:pt>
    <dgm:pt modelId="{C98EE997-580E-4F87-9673-CD49ADB8CB2D}">
      <dgm:prSet phldrT="[Text]" custT="1"/>
      <dgm:spPr/>
      <dgm:t>
        <a:bodyPr/>
        <a:lstStyle/>
        <a:p>
          <a:r>
            <a:rPr lang="en-GB" sz="1600"/>
            <a:t>Course Directors, Academic Link Tutors, Module External Examiners, Secretary </a:t>
          </a:r>
        </a:p>
      </dgm:t>
    </dgm:pt>
    <dgm:pt modelId="{B77A5E4F-A066-4376-BE04-3823E0BD7486}" type="parTrans" cxnId="{4BBD79EE-81FF-482B-A8FD-D5B6BAA514BA}">
      <dgm:prSet/>
      <dgm:spPr/>
      <dgm:t>
        <a:bodyPr/>
        <a:lstStyle/>
        <a:p>
          <a:endParaRPr lang="en-GB" sz="1800"/>
        </a:p>
      </dgm:t>
    </dgm:pt>
    <dgm:pt modelId="{B9A48789-BAF5-4683-A8D0-169563D1F73F}" type="sibTrans" cxnId="{4BBD79EE-81FF-482B-A8FD-D5B6BAA514BA}">
      <dgm:prSet/>
      <dgm:spPr/>
      <dgm:t>
        <a:bodyPr/>
        <a:lstStyle/>
        <a:p>
          <a:endParaRPr lang="en-GB" sz="1800"/>
        </a:p>
      </dgm:t>
    </dgm:pt>
    <dgm:pt modelId="{CF035D4B-3E81-4776-86ED-EE8795E7D52D}">
      <dgm:prSet phldrT="[Text]" custT="1"/>
      <dgm:spPr/>
      <dgm:t>
        <a:bodyPr/>
        <a:lstStyle/>
        <a:p>
          <a:r>
            <a:rPr lang="en-GB" sz="2400"/>
            <a:t>Agenda</a:t>
          </a:r>
        </a:p>
      </dgm:t>
    </dgm:pt>
    <dgm:pt modelId="{889C4547-B42F-4DE5-A9BE-00D2B2CD53A4}" type="parTrans" cxnId="{753B854D-DF55-43F1-9D14-F531CA3F0856}">
      <dgm:prSet/>
      <dgm:spPr/>
      <dgm:t>
        <a:bodyPr/>
        <a:lstStyle/>
        <a:p>
          <a:endParaRPr lang="en-GB" sz="1800"/>
        </a:p>
      </dgm:t>
    </dgm:pt>
    <dgm:pt modelId="{F3663C20-9483-4E8D-B824-FBE941B25E73}" type="sibTrans" cxnId="{753B854D-DF55-43F1-9D14-F531CA3F0856}">
      <dgm:prSet/>
      <dgm:spPr/>
      <dgm:t>
        <a:bodyPr/>
        <a:lstStyle/>
        <a:p>
          <a:endParaRPr lang="en-GB" sz="1800"/>
        </a:p>
      </dgm:t>
    </dgm:pt>
    <dgm:pt modelId="{E2EAD5A7-E3F7-4F9B-B659-8911D0D14F95}">
      <dgm:prSet phldrT="[Text]" custT="1"/>
      <dgm:spPr/>
      <dgm:t>
        <a:bodyPr/>
        <a:lstStyle/>
        <a:p>
          <a:r>
            <a:rPr lang="en-GB" sz="1600"/>
            <a:t>Board will not discuss all module marks.</a:t>
          </a:r>
        </a:p>
      </dgm:t>
    </dgm:pt>
    <dgm:pt modelId="{FA04E5DC-0C47-4CDD-9C4C-BE5F0708B240}" type="parTrans" cxnId="{7D0E5BA3-1C0E-4A32-87F8-0D13D613D2FC}">
      <dgm:prSet/>
      <dgm:spPr/>
      <dgm:t>
        <a:bodyPr/>
        <a:lstStyle/>
        <a:p>
          <a:endParaRPr lang="en-GB" sz="1800"/>
        </a:p>
      </dgm:t>
    </dgm:pt>
    <dgm:pt modelId="{FB85CB31-6033-4B4E-A7AB-BD2621912205}" type="sibTrans" cxnId="{7D0E5BA3-1C0E-4A32-87F8-0D13D613D2FC}">
      <dgm:prSet/>
      <dgm:spPr/>
      <dgm:t>
        <a:bodyPr/>
        <a:lstStyle/>
        <a:p>
          <a:endParaRPr lang="en-GB" sz="1800"/>
        </a:p>
      </dgm:t>
    </dgm:pt>
    <dgm:pt modelId="{37882F65-AB17-4A1D-AB12-B939ACC52F85}">
      <dgm:prSet phldrT="[Text]" custT="1"/>
      <dgm:spPr/>
      <dgm:t>
        <a:bodyPr/>
        <a:lstStyle/>
        <a:p>
          <a:r>
            <a:rPr lang="en-GB" sz="2400"/>
            <a:t>External Examiner</a:t>
          </a:r>
        </a:p>
      </dgm:t>
    </dgm:pt>
    <dgm:pt modelId="{B371C918-A58E-4F00-BF31-6A5C22C77FC2}" type="parTrans" cxnId="{CA8E1549-9DD7-4523-8A6B-570277CDEA70}">
      <dgm:prSet/>
      <dgm:spPr/>
      <dgm:t>
        <a:bodyPr/>
        <a:lstStyle/>
        <a:p>
          <a:endParaRPr lang="en-GB" sz="1800"/>
        </a:p>
      </dgm:t>
    </dgm:pt>
    <dgm:pt modelId="{2F4F7D1B-78E4-4D83-900F-61982BC17A1A}" type="sibTrans" cxnId="{CA8E1549-9DD7-4523-8A6B-570277CDEA70}">
      <dgm:prSet/>
      <dgm:spPr/>
      <dgm:t>
        <a:bodyPr/>
        <a:lstStyle/>
        <a:p>
          <a:endParaRPr lang="en-GB" sz="1800"/>
        </a:p>
      </dgm:t>
    </dgm:pt>
    <dgm:pt modelId="{26C089B2-BE08-4745-9117-9B337EBD681B}">
      <dgm:prSet custT="1"/>
      <dgm:spPr/>
      <dgm:t>
        <a:bodyPr/>
        <a:lstStyle/>
        <a:p>
          <a:r>
            <a:rPr lang="en-GB" sz="2400" kern="1200">
              <a:latin typeface="Calibri" panose="020F0502020204030204"/>
              <a:ea typeface="+mn-ea"/>
              <a:cs typeface="+mn-cs"/>
            </a:rPr>
            <a:t>Sign-off</a:t>
          </a:r>
        </a:p>
      </dgm:t>
    </dgm:pt>
    <dgm:pt modelId="{3131E8DE-D0CE-4087-BFD6-B0A25529D1BF}" type="parTrans" cxnId="{799207DC-D8FC-4083-905D-E694A53660EA}">
      <dgm:prSet/>
      <dgm:spPr/>
      <dgm:t>
        <a:bodyPr/>
        <a:lstStyle/>
        <a:p>
          <a:endParaRPr lang="en-GB"/>
        </a:p>
      </dgm:t>
    </dgm:pt>
    <dgm:pt modelId="{C2895A84-EAB3-4B21-9086-75C545109ADA}" type="sibTrans" cxnId="{799207DC-D8FC-4083-905D-E694A53660EA}">
      <dgm:prSet/>
      <dgm:spPr/>
      <dgm:t>
        <a:bodyPr/>
        <a:lstStyle/>
        <a:p>
          <a:endParaRPr lang="en-GB"/>
        </a:p>
      </dgm:t>
    </dgm:pt>
    <dgm:pt modelId="{342E77C4-EA36-48CA-8D5C-883E791C0D21}">
      <dgm:prSet phldrT="[Text]" custT="1"/>
      <dgm:spPr/>
      <dgm:t>
        <a:bodyPr/>
        <a:lstStyle/>
        <a:p>
          <a:r>
            <a:rPr lang="en-GB" sz="1600"/>
            <a:t>Confirms whether assessment process is fair and rigorous. </a:t>
          </a:r>
        </a:p>
      </dgm:t>
    </dgm:pt>
    <dgm:pt modelId="{E9B819CC-C236-4058-AA97-9D380CE2CF44}" type="parTrans" cxnId="{AAF832CB-9B47-4D77-A822-AE1292F5568D}">
      <dgm:prSet/>
      <dgm:spPr/>
      <dgm:t>
        <a:bodyPr/>
        <a:lstStyle/>
        <a:p>
          <a:endParaRPr lang="en-GB"/>
        </a:p>
      </dgm:t>
    </dgm:pt>
    <dgm:pt modelId="{574E1019-D34D-4F3A-BCB8-19E89E640E83}" type="sibTrans" cxnId="{AAF832CB-9B47-4D77-A822-AE1292F5568D}">
      <dgm:prSet/>
      <dgm:spPr/>
      <dgm:t>
        <a:bodyPr/>
        <a:lstStyle/>
        <a:p>
          <a:endParaRPr lang="en-GB"/>
        </a:p>
      </dgm:t>
    </dgm:pt>
    <dgm:pt modelId="{55D2D5D2-26CB-42F3-BB13-F649CAA65A56}">
      <dgm:prSet phldrT="[Text]" custT="1"/>
      <dgm:spPr/>
      <dgm:t>
        <a:bodyPr/>
        <a:lstStyle/>
        <a:p>
          <a:r>
            <a:rPr lang="en-GB" sz="1600"/>
            <a:t>Confirms whether threshold academic standards are met and provides any feedback/comments. </a:t>
          </a:r>
        </a:p>
      </dgm:t>
    </dgm:pt>
    <dgm:pt modelId="{E44C8092-1803-4FEB-91C2-94BF404FB8FA}" type="parTrans" cxnId="{0A9CFF34-4B6B-4DE5-A98C-9471FC38EC9C}">
      <dgm:prSet/>
      <dgm:spPr/>
      <dgm:t>
        <a:bodyPr/>
        <a:lstStyle/>
        <a:p>
          <a:endParaRPr lang="en-GB"/>
        </a:p>
      </dgm:t>
    </dgm:pt>
    <dgm:pt modelId="{C8F1E9E0-8DB1-43AF-B252-9F8A26A918F0}" type="sibTrans" cxnId="{0A9CFF34-4B6B-4DE5-A98C-9471FC38EC9C}">
      <dgm:prSet/>
      <dgm:spPr/>
      <dgm:t>
        <a:bodyPr/>
        <a:lstStyle/>
        <a:p>
          <a:endParaRPr lang="en-GB"/>
        </a:p>
      </dgm:t>
    </dgm:pt>
    <dgm:pt modelId="{1A825791-5912-45C2-8829-7F06E8C98685}">
      <dgm:prSet phldrT="[Text]" custT="1"/>
      <dgm:spPr/>
      <dgm:t>
        <a:bodyPr/>
        <a:lstStyle/>
        <a:p>
          <a:r>
            <a:rPr lang="en-GB" sz="1600"/>
            <a:t>Discusses module decisions/outcomes where significant issues impacting assessment have occurred or module performance falls outside expected parameters.</a:t>
          </a:r>
        </a:p>
      </dgm:t>
    </dgm:pt>
    <dgm:pt modelId="{F570675F-8D95-4803-8620-D2301EB15803}" type="parTrans" cxnId="{2BED4DE7-95AA-4430-AA24-F000644DAEA0}">
      <dgm:prSet/>
      <dgm:spPr/>
      <dgm:t>
        <a:bodyPr/>
        <a:lstStyle/>
        <a:p>
          <a:endParaRPr lang="en-GB"/>
        </a:p>
      </dgm:t>
    </dgm:pt>
    <dgm:pt modelId="{C442BD17-35F6-4C4F-995B-5B8F2A4A4897}" type="sibTrans" cxnId="{2BED4DE7-95AA-4430-AA24-F000644DAEA0}">
      <dgm:prSet/>
      <dgm:spPr/>
      <dgm:t>
        <a:bodyPr/>
        <a:lstStyle/>
        <a:p>
          <a:endParaRPr lang="en-GB"/>
        </a:p>
      </dgm:t>
    </dgm:pt>
    <dgm:pt modelId="{FA316B01-BEAF-4073-8097-6F618DEA0F27}">
      <dgm:prSet phldrT="[Text]" custT="1"/>
      <dgm:spPr/>
      <dgm:t>
        <a:bodyPr/>
        <a:lstStyle/>
        <a:p>
          <a:r>
            <a:rPr lang="en-GB" sz="1600"/>
            <a:t>Module Leaders do not attend.</a:t>
          </a:r>
        </a:p>
      </dgm:t>
    </dgm:pt>
    <dgm:pt modelId="{F4CE5753-245C-47F0-88EE-1E16E779E93E}" type="parTrans" cxnId="{F706B94F-D583-4DA8-ADEB-E1BB0FD25183}">
      <dgm:prSet/>
      <dgm:spPr/>
      <dgm:t>
        <a:bodyPr/>
        <a:lstStyle/>
        <a:p>
          <a:endParaRPr lang="en-GB"/>
        </a:p>
      </dgm:t>
    </dgm:pt>
    <dgm:pt modelId="{60FE3E6C-3DD0-455E-AA71-975761C145ED}" type="sibTrans" cxnId="{F706B94F-D583-4DA8-ADEB-E1BB0FD25183}">
      <dgm:prSet/>
      <dgm:spPr/>
      <dgm:t>
        <a:bodyPr/>
        <a:lstStyle/>
        <a:p>
          <a:endParaRPr lang="en-GB"/>
        </a:p>
      </dgm:t>
    </dgm:pt>
    <dgm:pt modelId="{650A073A-4B80-495C-A4C0-0EB2B41E419C}" type="pres">
      <dgm:prSet presAssocID="{E51480B8-D552-4D47-8C5D-CEAB661EE3DE}" presName="Name0" presStyleCnt="0">
        <dgm:presLayoutVars>
          <dgm:dir/>
          <dgm:animLvl val="lvl"/>
          <dgm:resizeHandles val="exact"/>
        </dgm:presLayoutVars>
      </dgm:prSet>
      <dgm:spPr/>
    </dgm:pt>
    <dgm:pt modelId="{4F3D69C0-B98F-4208-9F9B-4B0B3B874DF9}" type="pres">
      <dgm:prSet presAssocID="{BB369128-FFE1-4AC8-8851-E0F30EB5C8DC}" presName="linNode" presStyleCnt="0"/>
      <dgm:spPr/>
    </dgm:pt>
    <dgm:pt modelId="{687C6387-E8EE-4904-B45D-8499FA61B495}" type="pres">
      <dgm:prSet presAssocID="{BB369128-FFE1-4AC8-8851-E0F30EB5C8DC}" presName="parentText" presStyleLbl="node1" presStyleIdx="0" presStyleCnt="4" custScaleY="107978">
        <dgm:presLayoutVars>
          <dgm:chMax val="1"/>
          <dgm:bulletEnabled val="1"/>
        </dgm:presLayoutVars>
      </dgm:prSet>
      <dgm:spPr/>
    </dgm:pt>
    <dgm:pt modelId="{E20B7529-4F09-47D2-A7D9-4EC70947CC6A}" type="pres">
      <dgm:prSet presAssocID="{BB369128-FFE1-4AC8-8851-E0F30EB5C8DC}" presName="descendantText" presStyleLbl="alignAccFollowNode1" presStyleIdx="0" presStyleCnt="3" custScaleX="176630" custScaleY="109056" custLinFactNeighborX="-956" custLinFactNeighborY="-942">
        <dgm:presLayoutVars>
          <dgm:bulletEnabled val="1"/>
        </dgm:presLayoutVars>
      </dgm:prSet>
      <dgm:spPr/>
    </dgm:pt>
    <dgm:pt modelId="{5E016402-18A1-4501-970B-3E532482A996}" type="pres">
      <dgm:prSet presAssocID="{B9ED7A9A-6E79-41D1-8857-122C462BF303}" presName="sp" presStyleCnt="0"/>
      <dgm:spPr/>
    </dgm:pt>
    <dgm:pt modelId="{7AA43808-51A4-4896-A30F-11808D768677}" type="pres">
      <dgm:prSet presAssocID="{CF035D4B-3E81-4776-86ED-EE8795E7D52D}" presName="linNode" presStyleCnt="0"/>
      <dgm:spPr/>
    </dgm:pt>
    <dgm:pt modelId="{7177435B-CF6D-42C9-9B60-A5384A0A7702}" type="pres">
      <dgm:prSet presAssocID="{CF035D4B-3E81-4776-86ED-EE8795E7D52D}" presName="parentText" presStyleLbl="node1" presStyleIdx="1" presStyleCnt="4">
        <dgm:presLayoutVars>
          <dgm:chMax val="1"/>
          <dgm:bulletEnabled val="1"/>
        </dgm:presLayoutVars>
      </dgm:prSet>
      <dgm:spPr/>
    </dgm:pt>
    <dgm:pt modelId="{682C2844-B114-47B5-AF51-5BAF5AB37A0B}" type="pres">
      <dgm:prSet presAssocID="{CF035D4B-3E81-4776-86ED-EE8795E7D52D}" presName="descendantText" presStyleLbl="alignAccFollowNode1" presStyleIdx="1" presStyleCnt="3" custScaleX="175585" custLinFactNeighborY="4379">
        <dgm:presLayoutVars>
          <dgm:bulletEnabled val="1"/>
        </dgm:presLayoutVars>
      </dgm:prSet>
      <dgm:spPr/>
    </dgm:pt>
    <dgm:pt modelId="{3152623A-E874-450D-938F-CE7695FF3E6C}" type="pres">
      <dgm:prSet presAssocID="{F3663C20-9483-4E8D-B824-FBE941B25E73}" presName="sp" presStyleCnt="0"/>
      <dgm:spPr/>
    </dgm:pt>
    <dgm:pt modelId="{24320E26-3865-4F8C-9851-F37DD0843744}" type="pres">
      <dgm:prSet presAssocID="{37882F65-AB17-4A1D-AB12-B939ACC52F85}" presName="linNode" presStyleCnt="0"/>
      <dgm:spPr/>
    </dgm:pt>
    <dgm:pt modelId="{74E0C47C-1DEC-40F5-8A46-46B3A0F57D4B}" type="pres">
      <dgm:prSet presAssocID="{37882F65-AB17-4A1D-AB12-B939ACC52F85}" presName="parentText" presStyleLbl="node1" presStyleIdx="2" presStyleCnt="4" custScaleX="67999">
        <dgm:presLayoutVars>
          <dgm:chMax val="1"/>
          <dgm:bulletEnabled val="1"/>
        </dgm:presLayoutVars>
      </dgm:prSet>
      <dgm:spPr/>
    </dgm:pt>
    <dgm:pt modelId="{8D12BB8B-2CAC-4025-A945-7542B543160F}" type="pres">
      <dgm:prSet presAssocID="{37882F65-AB17-4A1D-AB12-B939ACC52F85}" presName="descendantText" presStyleLbl="alignAccFollowNode1" presStyleIdx="2" presStyleCnt="3" custScaleX="118438" custLinFactNeighborX="316" custLinFactNeighborY="3433">
        <dgm:presLayoutVars>
          <dgm:bulletEnabled val="1"/>
        </dgm:presLayoutVars>
      </dgm:prSet>
      <dgm:spPr/>
    </dgm:pt>
    <dgm:pt modelId="{7A599940-48FE-46F9-A405-96422624BAB1}" type="pres">
      <dgm:prSet presAssocID="{2F4F7D1B-78E4-4D83-900F-61982BC17A1A}" presName="sp" presStyleCnt="0"/>
      <dgm:spPr/>
    </dgm:pt>
    <dgm:pt modelId="{B7416BAE-088A-4107-B25B-BAF34EB892AA}" type="pres">
      <dgm:prSet presAssocID="{26C089B2-BE08-4745-9117-9B337EBD681B}" presName="linNode" presStyleCnt="0"/>
      <dgm:spPr/>
    </dgm:pt>
    <dgm:pt modelId="{CF96853E-8C94-4A21-8DEB-12CA8F2B1D94}" type="pres">
      <dgm:prSet presAssocID="{26C089B2-BE08-4745-9117-9B337EBD681B}" presName="parentText" presStyleLbl="node1" presStyleIdx="3" presStyleCnt="4" custScaleX="67096">
        <dgm:presLayoutVars>
          <dgm:chMax val="1"/>
          <dgm:bulletEnabled val="1"/>
        </dgm:presLayoutVars>
      </dgm:prSet>
      <dgm:spPr/>
    </dgm:pt>
  </dgm:ptLst>
  <dgm:cxnLst>
    <dgm:cxn modelId="{40520E0A-BE80-4D59-98AE-E8470E19CA26}" type="presOf" srcId="{26C089B2-BE08-4745-9117-9B337EBD681B}" destId="{CF96853E-8C94-4A21-8DEB-12CA8F2B1D94}" srcOrd="0" destOrd="0" presId="urn:microsoft.com/office/officeart/2005/8/layout/vList5"/>
    <dgm:cxn modelId="{17B7A933-EBB1-40A2-B07D-BBD452305212}" type="presOf" srcId="{37882F65-AB17-4A1D-AB12-B939ACC52F85}" destId="{74E0C47C-1DEC-40F5-8A46-46B3A0F57D4B}" srcOrd="0" destOrd="0" presId="urn:microsoft.com/office/officeart/2005/8/layout/vList5"/>
    <dgm:cxn modelId="{0A9CFF34-4B6B-4DE5-A98C-9471FC38EC9C}" srcId="{37882F65-AB17-4A1D-AB12-B939ACC52F85}" destId="{55D2D5D2-26CB-42F3-BB13-F649CAA65A56}" srcOrd="0" destOrd="0" parTransId="{E44C8092-1803-4FEB-91C2-94BF404FB8FA}" sibTransId="{C8F1E9E0-8DB1-43AF-B252-9F8A26A918F0}"/>
    <dgm:cxn modelId="{47D0B145-FC5F-4BC2-A1FF-FC417AFEB902}" type="presOf" srcId="{FA316B01-BEAF-4073-8097-6F618DEA0F27}" destId="{E20B7529-4F09-47D2-A7D9-4EC70947CC6A}" srcOrd="0" destOrd="2" presId="urn:microsoft.com/office/officeart/2005/8/layout/vList5"/>
    <dgm:cxn modelId="{CA8E1549-9DD7-4523-8A6B-570277CDEA70}" srcId="{E51480B8-D552-4D47-8C5D-CEAB661EE3DE}" destId="{37882F65-AB17-4A1D-AB12-B939ACC52F85}" srcOrd="2" destOrd="0" parTransId="{B371C918-A58E-4F00-BF31-6A5C22C77FC2}" sibTransId="{2F4F7D1B-78E4-4D83-900F-61982BC17A1A}"/>
    <dgm:cxn modelId="{A447086A-6471-48D4-A33F-CBB5A7853C9B}" type="presOf" srcId="{C98EE997-580E-4F87-9673-CD49ADB8CB2D}" destId="{E20B7529-4F09-47D2-A7D9-4EC70947CC6A}" srcOrd="0" destOrd="1" presId="urn:microsoft.com/office/officeart/2005/8/layout/vList5"/>
    <dgm:cxn modelId="{CC56C74A-9B45-45CA-BF5B-F8909F745070}" srcId="{BB369128-FFE1-4AC8-8851-E0F30EB5C8DC}" destId="{C24640F9-0246-4A13-A7FF-68ACBB46BA55}" srcOrd="0" destOrd="0" parTransId="{1796BD4E-1D49-44CF-B3E0-2524C3FCAFCB}" sibTransId="{CD3CFFCA-6A21-49CA-9447-D8B1251F99B8}"/>
    <dgm:cxn modelId="{753B854D-DF55-43F1-9D14-F531CA3F0856}" srcId="{E51480B8-D552-4D47-8C5D-CEAB661EE3DE}" destId="{CF035D4B-3E81-4776-86ED-EE8795E7D52D}" srcOrd="1" destOrd="0" parTransId="{889C4547-B42F-4DE5-A9BE-00D2B2CD53A4}" sibTransId="{F3663C20-9483-4E8D-B824-FBE941B25E73}"/>
    <dgm:cxn modelId="{DBB1B04E-3076-43CF-82B0-0908EAD58004}" type="presOf" srcId="{BB369128-FFE1-4AC8-8851-E0F30EB5C8DC}" destId="{687C6387-E8EE-4904-B45D-8499FA61B495}" srcOrd="0" destOrd="0" presId="urn:microsoft.com/office/officeart/2005/8/layout/vList5"/>
    <dgm:cxn modelId="{F706B94F-D583-4DA8-ADEB-E1BB0FD25183}" srcId="{BB369128-FFE1-4AC8-8851-E0F30EB5C8DC}" destId="{FA316B01-BEAF-4073-8097-6F618DEA0F27}" srcOrd="2" destOrd="0" parTransId="{F4CE5753-245C-47F0-88EE-1E16E779E93E}" sibTransId="{60FE3E6C-3DD0-455E-AA71-975761C145ED}"/>
    <dgm:cxn modelId="{F23A6071-AE60-46A2-8CF1-A07509820E83}" type="presOf" srcId="{E2EAD5A7-E3F7-4F9B-B659-8911D0D14F95}" destId="{682C2844-B114-47B5-AF51-5BAF5AB37A0B}" srcOrd="0" destOrd="0" presId="urn:microsoft.com/office/officeart/2005/8/layout/vList5"/>
    <dgm:cxn modelId="{F440B17A-9600-41F0-9084-75D1FBE9A0B3}" type="presOf" srcId="{1A825791-5912-45C2-8829-7F06E8C98685}" destId="{682C2844-B114-47B5-AF51-5BAF5AB37A0B}" srcOrd="0" destOrd="1" presId="urn:microsoft.com/office/officeart/2005/8/layout/vList5"/>
    <dgm:cxn modelId="{92F33C80-125F-428D-87A5-C7812567CF03}" type="presOf" srcId="{E51480B8-D552-4D47-8C5D-CEAB661EE3DE}" destId="{650A073A-4B80-495C-A4C0-0EB2B41E419C}" srcOrd="0" destOrd="0" presId="urn:microsoft.com/office/officeart/2005/8/layout/vList5"/>
    <dgm:cxn modelId="{03D8AB91-5CD0-4B1C-B18F-1584988D9C64}" type="presOf" srcId="{CF035D4B-3E81-4776-86ED-EE8795E7D52D}" destId="{7177435B-CF6D-42C9-9B60-A5384A0A7702}" srcOrd="0" destOrd="0" presId="urn:microsoft.com/office/officeart/2005/8/layout/vList5"/>
    <dgm:cxn modelId="{7D0E5BA3-1C0E-4A32-87F8-0D13D613D2FC}" srcId="{CF035D4B-3E81-4776-86ED-EE8795E7D52D}" destId="{E2EAD5A7-E3F7-4F9B-B659-8911D0D14F95}" srcOrd="0" destOrd="0" parTransId="{FA04E5DC-0C47-4CDD-9C4C-BE5F0708B240}" sibTransId="{FB85CB31-6033-4B4E-A7AB-BD2621912205}"/>
    <dgm:cxn modelId="{3BDAFFA6-31C4-4C4E-8958-0CFD17C360E7}" type="presOf" srcId="{342E77C4-EA36-48CA-8D5C-883E791C0D21}" destId="{8D12BB8B-2CAC-4025-A945-7542B543160F}" srcOrd="0" destOrd="1" presId="urn:microsoft.com/office/officeart/2005/8/layout/vList5"/>
    <dgm:cxn modelId="{D370E0BF-60EB-40EC-8591-F5641260D85B}" srcId="{E51480B8-D552-4D47-8C5D-CEAB661EE3DE}" destId="{BB369128-FFE1-4AC8-8851-E0F30EB5C8DC}" srcOrd="0" destOrd="0" parTransId="{AC1BA707-3BE5-4996-B276-E74156E3D674}" sibTransId="{B9ED7A9A-6E79-41D1-8857-122C462BF303}"/>
    <dgm:cxn modelId="{BF4D19C6-99B3-4C72-9ED4-FD39B5154ECC}" type="presOf" srcId="{55D2D5D2-26CB-42F3-BB13-F649CAA65A56}" destId="{8D12BB8B-2CAC-4025-A945-7542B543160F}" srcOrd="0" destOrd="0" presId="urn:microsoft.com/office/officeart/2005/8/layout/vList5"/>
    <dgm:cxn modelId="{23D1C0C9-AE38-49D1-A2E6-190727551B45}" type="presOf" srcId="{C24640F9-0246-4A13-A7FF-68ACBB46BA55}" destId="{E20B7529-4F09-47D2-A7D9-4EC70947CC6A}" srcOrd="0" destOrd="0" presId="urn:microsoft.com/office/officeart/2005/8/layout/vList5"/>
    <dgm:cxn modelId="{AAF832CB-9B47-4D77-A822-AE1292F5568D}" srcId="{37882F65-AB17-4A1D-AB12-B939ACC52F85}" destId="{342E77C4-EA36-48CA-8D5C-883E791C0D21}" srcOrd="1" destOrd="0" parTransId="{E9B819CC-C236-4058-AA97-9D380CE2CF44}" sibTransId="{574E1019-D34D-4F3A-BCB8-19E89E640E83}"/>
    <dgm:cxn modelId="{799207DC-D8FC-4083-905D-E694A53660EA}" srcId="{E51480B8-D552-4D47-8C5D-CEAB661EE3DE}" destId="{26C089B2-BE08-4745-9117-9B337EBD681B}" srcOrd="3" destOrd="0" parTransId="{3131E8DE-D0CE-4087-BFD6-B0A25529D1BF}" sibTransId="{C2895A84-EAB3-4B21-9086-75C545109ADA}"/>
    <dgm:cxn modelId="{2BED4DE7-95AA-4430-AA24-F000644DAEA0}" srcId="{CF035D4B-3E81-4776-86ED-EE8795E7D52D}" destId="{1A825791-5912-45C2-8829-7F06E8C98685}" srcOrd="1" destOrd="0" parTransId="{F570675F-8D95-4803-8620-D2301EB15803}" sibTransId="{C442BD17-35F6-4C4F-995B-5B8F2A4A4897}"/>
    <dgm:cxn modelId="{4BBD79EE-81FF-482B-A8FD-D5B6BAA514BA}" srcId="{BB369128-FFE1-4AC8-8851-E0F30EB5C8DC}" destId="{C98EE997-580E-4F87-9673-CD49ADB8CB2D}" srcOrd="1" destOrd="0" parTransId="{B77A5E4F-A066-4376-BE04-3823E0BD7486}" sibTransId="{B9A48789-BAF5-4683-A8D0-169563D1F73F}"/>
    <dgm:cxn modelId="{15120DC4-4961-4275-AE85-108662C36E19}" type="presParOf" srcId="{650A073A-4B80-495C-A4C0-0EB2B41E419C}" destId="{4F3D69C0-B98F-4208-9F9B-4B0B3B874DF9}" srcOrd="0" destOrd="0" presId="urn:microsoft.com/office/officeart/2005/8/layout/vList5"/>
    <dgm:cxn modelId="{D8231925-4213-4C80-B9AA-1857D2557883}" type="presParOf" srcId="{4F3D69C0-B98F-4208-9F9B-4B0B3B874DF9}" destId="{687C6387-E8EE-4904-B45D-8499FA61B495}" srcOrd="0" destOrd="0" presId="urn:microsoft.com/office/officeart/2005/8/layout/vList5"/>
    <dgm:cxn modelId="{A6E8505E-6E4C-4163-BCEE-B1BBAD0CF3A5}" type="presParOf" srcId="{4F3D69C0-B98F-4208-9F9B-4B0B3B874DF9}" destId="{E20B7529-4F09-47D2-A7D9-4EC70947CC6A}" srcOrd="1" destOrd="0" presId="urn:microsoft.com/office/officeart/2005/8/layout/vList5"/>
    <dgm:cxn modelId="{23379AA5-0FD4-474A-AB3F-A6F29BD73332}" type="presParOf" srcId="{650A073A-4B80-495C-A4C0-0EB2B41E419C}" destId="{5E016402-18A1-4501-970B-3E532482A996}" srcOrd="1" destOrd="0" presId="urn:microsoft.com/office/officeart/2005/8/layout/vList5"/>
    <dgm:cxn modelId="{F8EF7C31-B717-455B-B49F-1B14C6CC9BFB}" type="presParOf" srcId="{650A073A-4B80-495C-A4C0-0EB2B41E419C}" destId="{7AA43808-51A4-4896-A30F-11808D768677}" srcOrd="2" destOrd="0" presId="urn:microsoft.com/office/officeart/2005/8/layout/vList5"/>
    <dgm:cxn modelId="{6CFDA69F-E23A-4EF2-BF26-BE358B6DEE3B}" type="presParOf" srcId="{7AA43808-51A4-4896-A30F-11808D768677}" destId="{7177435B-CF6D-42C9-9B60-A5384A0A7702}" srcOrd="0" destOrd="0" presId="urn:microsoft.com/office/officeart/2005/8/layout/vList5"/>
    <dgm:cxn modelId="{BE8FAB1B-0850-421D-8A84-C97678323B77}" type="presParOf" srcId="{7AA43808-51A4-4896-A30F-11808D768677}" destId="{682C2844-B114-47B5-AF51-5BAF5AB37A0B}" srcOrd="1" destOrd="0" presId="urn:microsoft.com/office/officeart/2005/8/layout/vList5"/>
    <dgm:cxn modelId="{1475F570-FB5C-4CE4-A4C0-6E0D03605C0B}" type="presParOf" srcId="{650A073A-4B80-495C-A4C0-0EB2B41E419C}" destId="{3152623A-E874-450D-938F-CE7695FF3E6C}" srcOrd="3" destOrd="0" presId="urn:microsoft.com/office/officeart/2005/8/layout/vList5"/>
    <dgm:cxn modelId="{A08B4D54-BA56-468D-ADA2-9432C6D40345}" type="presParOf" srcId="{650A073A-4B80-495C-A4C0-0EB2B41E419C}" destId="{24320E26-3865-4F8C-9851-F37DD0843744}" srcOrd="4" destOrd="0" presId="urn:microsoft.com/office/officeart/2005/8/layout/vList5"/>
    <dgm:cxn modelId="{2052CAE4-1450-4A72-8B90-C6216F4AFF34}" type="presParOf" srcId="{24320E26-3865-4F8C-9851-F37DD0843744}" destId="{74E0C47C-1DEC-40F5-8A46-46B3A0F57D4B}" srcOrd="0" destOrd="0" presId="urn:microsoft.com/office/officeart/2005/8/layout/vList5"/>
    <dgm:cxn modelId="{5D2D076D-E632-48A9-B94B-F4A097E8EF13}" type="presParOf" srcId="{24320E26-3865-4F8C-9851-F37DD0843744}" destId="{8D12BB8B-2CAC-4025-A945-7542B543160F}" srcOrd="1" destOrd="0" presId="urn:microsoft.com/office/officeart/2005/8/layout/vList5"/>
    <dgm:cxn modelId="{5EA95E10-01AF-42CC-B6A3-92960CB0AAFC}" type="presParOf" srcId="{650A073A-4B80-495C-A4C0-0EB2B41E419C}" destId="{7A599940-48FE-46F9-A405-96422624BAB1}" srcOrd="5" destOrd="0" presId="urn:microsoft.com/office/officeart/2005/8/layout/vList5"/>
    <dgm:cxn modelId="{24DD47C4-30C9-4663-BF41-3A4B7DF98A80}" type="presParOf" srcId="{650A073A-4B80-495C-A4C0-0EB2B41E419C}" destId="{B7416BAE-088A-4107-B25B-BAF34EB892AA}" srcOrd="6" destOrd="0" presId="urn:microsoft.com/office/officeart/2005/8/layout/vList5"/>
    <dgm:cxn modelId="{39BD09D5-CD05-4CAD-8374-13B9E83929E1}" type="presParOf" srcId="{B7416BAE-088A-4107-B25B-BAF34EB892AA}" destId="{CF96853E-8C94-4A21-8DEB-12CA8F2B1D9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1480B8-D552-4D47-8C5D-CEAB661EE3DE}"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GB"/>
        </a:p>
      </dgm:t>
    </dgm:pt>
    <dgm:pt modelId="{BB369128-FFE1-4AC8-8851-E0F30EB5C8DC}">
      <dgm:prSet phldrT="[Text]" custT="1"/>
      <dgm:spPr/>
      <dgm:t>
        <a:bodyPr/>
        <a:lstStyle/>
        <a:p>
          <a:r>
            <a:rPr lang="en-GB" sz="2400" b="1"/>
            <a:t>Membership</a:t>
          </a:r>
        </a:p>
      </dgm:t>
    </dgm:pt>
    <dgm:pt modelId="{AC1BA707-3BE5-4996-B276-E74156E3D674}" type="parTrans" cxnId="{D370E0BF-60EB-40EC-8591-F5641260D85B}">
      <dgm:prSet/>
      <dgm:spPr/>
      <dgm:t>
        <a:bodyPr/>
        <a:lstStyle/>
        <a:p>
          <a:endParaRPr lang="en-GB" sz="1800"/>
        </a:p>
      </dgm:t>
    </dgm:pt>
    <dgm:pt modelId="{B9ED7A9A-6E79-41D1-8857-122C462BF303}" type="sibTrans" cxnId="{D370E0BF-60EB-40EC-8591-F5641260D85B}">
      <dgm:prSet/>
      <dgm:spPr/>
      <dgm:t>
        <a:bodyPr/>
        <a:lstStyle/>
        <a:p>
          <a:endParaRPr lang="en-GB" sz="1800"/>
        </a:p>
      </dgm:t>
    </dgm:pt>
    <dgm:pt modelId="{C24640F9-0246-4A13-A7FF-68ACBB46BA55}">
      <dgm:prSet phldrT="[Text]" custT="1"/>
      <dgm:spPr/>
      <dgm:t>
        <a:bodyPr/>
        <a:lstStyle/>
        <a:p>
          <a:r>
            <a:rPr lang="en-GB" sz="1800" b="1">
              <a:latin typeface="Arial" panose="020B0604020202020204" pitchFamily="34" charset="0"/>
              <a:cs typeface="Arial" panose="020B0604020202020204" pitchFamily="34" charset="0"/>
            </a:rPr>
            <a:t>Dean or Deputy Vice Chancellor </a:t>
          </a:r>
          <a:r>
            <a:rPr lang="en-GB" sz="1800" b="1" i="1">
              <a:latin typeface="Arial" panose="020B0604020202020204" pitchFamily="34" charset="0"/>
              <a:cs typeface="Arial" panose="020B0604020202020204" pitchFamily="34" charset="0"/>
            </a:rPr>
            <a:t>(Chair)</a:t>
          </a:r>
          <a:endParaRPr lang="en-GB" sz="1800" b="1">
            <a:latin typeface="Arial" panose="020B0604020202020204" pitchFamily="34" charset="0"/>
            <a:cs typeface="Arial" panose="020B0604020202020204" pitchFamily="34" charset="0"/>
          </a:endParaRPr>
        </a:p>
      </dgm:t>
    </dgm:pt>
    <dgm:pt modelId="{1796BD4E-1D49-44CF-B3E0-2524C3FCAFCB}" type="parTrans" cxnId="{CC56C74A-9B45-45CA-BF5B-F8909F745070}">
      <dgm:prSet/>
      <dgm:spPr/>
      <dgm:t>
        <a:bodyPr/>
        <a:lstStyle/>
        <a:p>
          <a:endParaRPr lang="en-GB" sz="1800"/>
        </a:p>
      </dgm:t>
    </dgm:pt>
    <dgm:pt modelId="{CD3CFFCA-6A21-49CA-9447-D8B1251F99B8}" type="sibTrans" cxnId="{CC56C74A-9B45-45CA-BF5B-F8909F745070}">
      <dgm:prSet/>
      <dgm:spPr/>
      <dgm:t>
        <a:bodyPr/>
        <a:lstStyle/>
        <a:p>
          <a:endParaRPr lang="en-GB" sz="1800"/>
        </a:p>
      </dgm:t>
    </dgm:pt>
    <dgm:pt modelId="{C98EE997-580E-4F87-9673-CD49ADB8CB2D}">
      <dgm:prSet phldrT="[Text]" custT="1"/>
      <dgm:spPr/>
      <dgm:t>
        <a:bodyPr/>
        <a:lstStyle/>
        <a:p>
          <a:r>
            <a:rPr lang="en-GB" sz="1800" b="1">
              <a:latin typeface="Arial" panose="020B0604020202020204" pitchFamily="34" charset="0"/>
              <a:cs typeface="Arial" panose="020B0604020202020204" pitchFamily="34" charset="0"/>
            </a:rPr>
            <a:t>Course Directors</a:t>
          </a:r>
        </a:p>
      </dgm:t>
    </dgm:pt>
    <dgm:pt modelId="{B77A5E4F-A066-4376-BE04-3823E0BD7486}" type="parTrans" cxnId="{4BBD79EE-81FF-482B-A8FD-D5B6BAA514BA}">
      <dgm:prSet/>
      <dgm:spPr/>
      <dgm:t>
        <a:bodyPr/>
        <a:lstStyle/>
        <a:p>
          <a:endParaRPr lang="en-GB" sz="1800"/>
        </a:p>
      </dgm:t>
    </dgm:pt>
    <dgm:pt modelId="{B9A48789-BAF5-4683-A8D0-169563D1F73F}" type="sibTrans" cxnId="{4BBD79EE-81FF-482B-A8FD-D5B6BAA514BA}">
      <dgm:prSet/>
      <dgm:spPr/>
      <dgm:t>
        <a:bodyPr/>
        <a:lstStyle/>
        <a:p>
          <a:endParaRPr lang="en-GB" sz="1800"/>
        </a:p>
      </dgm:t>
    </dgm:pt>
    <dgm:pt modelId="{CF035D4B-3E81-4776-86ED-EE8795E7D52D}">
      <dgm:prSet phldrT="[Text]" custT="1"/>
      <dgm:spPr/>
      <dgm:t>
        <a:bodyPr/>
        <a:lstStyle/>
        <a:p>
          <a:r>
            <a:rPr lang="en-GB" sz="2400" b="1"/>
            <a:t>Agenda</a:t>
          </a:r>
        </a:p>
      </dgm:t>
    </dgm:pt>
    <dgm:pt modelId="{889C4547-B42F-4DE5-A9BE-00D2B2CD53A4}" type="parTrans" cxnId="{753B854D-DF55-43F1-9D14-F531CA3F0856}">
      <dgm:prSet/>
      <dgm:spPr/>
      <dgm:t>
        <a:bodyPr/>
        <a:lstStyle/>
        <a:p>
          <a:endParaRPr lang="en-GB" sz="1800"/>
        </a:p>
      </dgm:t>
    </dgm:pt>
    <dgm:pt modelId="{F3663C20-9483-4E8D-B824-FBE941B25E73}" type="sibTrans" cxnId="{753B854D-DF55-43F1-9D14-F531CA3F0856}">
      <dgm:prSet/>
      <dgm:spPr/>
      <dgm:t>
        <a:bodyPr/>
        <a:lstStyle/>
        <a:p>
          <a:endParaRPr lang="en-GB" sz="1800"/>
        </a:p>
      </dgm:t>
    </dgm:pt>
    <dgm:pt modelId="{37882F65-AB17-4A1D-AB12-B939ACC52F85}">
      <dgm:prSet phldrT="[Text]" custT="1"/>
      <dgm:spPr/>
      <dgm:t>
        <a:bodyPr/>
        <a:lstStyle/>
        <a:p>
          <a:r>
            <a:rPr lang="en-GB" sz="2400" b="1"/>
            <a:t>External Examiner and final Sign-Off</a:t>
          </a:r>
        </a:p>
      </dgm:t>
    </dgm:pt>
    <dgm:pt modelId="{B371C918-A58E-4F00-BF31-6A5C22C77FC2}" type="parTrans" cxnId="{CA8E1549-9DD7-4523-8A6B-570277CDEA70}">
      <dgm:prSet/>
      <dgm:spPr/>
      <dgm:t>
        <a:bodyPr/>
        <a:lstStyle/>
        <a:p>
          <a:endParaRPr lang="en-GB" sz="1800"/>
        </a:p>
      </dgm:t>
    </dgm:pt>
    <dgm:pt modelId="{2F4F7D1B-78E4-4D83-900F-61982BC17A1A}" type="sibTrans" cxnId="{CA8E1549-9DD7-4523-8A6B-570277CDEA70}">
      <dgm:prSet/>
      <dgm:spPr/>
      <dgm:t>
        <a:bodyPr/>
        <a:lstStyle/>
        <a:p>
          <a:endParaRPr lang="en-GB" sz="1800"/>
        </a:p>
      </dgm:t>
    </dgm:pt>
    <dgm:pt modelId="{55D2D5D2-26CB-42F3-BB13-F649CAA65A56}">
      <dgm:prSet phldrT="[Text]" custT="1"/>
      <dgm:spPr/>
      <dgm:t>
        <a:bodyPr/>
        <a:lstStyle/>
        <a:p>
          <a:pPr rtl="0"/>
          <a:r>
            <a:rPr lang="en-GB" sz="1800" b="1">
              <a:latin typeface="Arial" panose="020B0604020202020204" pitchFamily="34" charset="0"/>
              <a:cs typeface="Arial" panose="020B0604020202020204" pitchFamily="34" charset="0"/>
            </a:rPr>
            <a:t>PAB External Examiner confirms that the progression and award decisions made are appropriate and have been in accordance with University regulations. </a:t>
          </a:r>
        </a:p>
      </dgm:t>
    </dgm:pt>
    <dgm:pt modelId="{E44C8092-1803-4FEB-91C2-94BF404FB8FA}" type="parTrans" cxnId="{0A9CFF34-4B6B-4DE5-A98C-9471FC38EC9C}">
      <dgm:prSet/>
      <dgm:spPr/>
      <dgm:t>
        <a:bodyPr/>
        <a:lstStyle/>
        <a:p>
          <a:endParaRPr lang="en-GB"/>
        </a:p>
      </dgm:t>
    </dgm:pt>
    <dgm:pt modelId="{C8F1E9E0-8DB1-43AF-B252-9F8A26A918F0}" type="sibTrans" cxnId="{0A9CFF34-4B6B-4DE5-A98C-9471FC38EC9C}">
      <dgm:prSet/>
      <dgm:spPr/>
      <dgm:t>
        <a:bodyPr/>
        <a:lstStyle/>
        <a:p>
          <a:endParaRPr lang="en-GB"/>
        </a:p>
      </dgm:t>
    </dgm:pt>
    <dgm:pt modelId="{76AB3E5E-A6E1-45F3-9A50-4D62C8A311FC}">
      <dgm:prSet phldrT="[Text]" custT="1"/>
      <dgm:spPr/>
      <dgm:t>
        <a:bodyPr/>
        <a:lstStyle/>
        <a:p>
          <a:r>
            <a:rPr lang="en-GB" sz="1800" b="1">
              <a:latin typeface="Arial" panose="020B0604020202020204" pitchFamily="34" charset="0"/>
              <a:cs typeface="Arial" panose="020B0604020202020204" pitchFamily="34" charset="0"/>
            </a:rPr>
            <a:t>Use marks agreed by MABs as basis for recommendations on progression/ award.</a:t>
          </a:r>
        </a:p>
      </dgm:t>
    </dgm:pt>
    <dgm:pt modelId="{573D13EF-3F1C-46F6-A07C-AB931C1616E8}" type="parTrans" cxnId="{87773DA7-0A7C-4626-A3A2-A39DA90F22F5}">
      <dgm:prSet/>
      <dgm:spPr/>
      <dgm:t>
        <a:bodyPr/>
        <a:lstStyle/>
        <a:p>
          <a:endParaRPr lang="en-GB"/>
        </a:p>
      </dgm:t>
    </dgm:pt>
    <dgm:pt modelId="{FDAF88CB-61D5-4422-BC2C-F167AF4F8C1D}" type="sibTrans" cxnId="{87773DA7-0A7C-4626-A3A2-A39DA90F22F5}">
      <dgm:prSet/>
      <dgm:spPr/>
      <dgm:t>
        <a:bodyPr/>
        <a:lstStyle/>
        <a:p>
          <a:endParaRPr lang="en-GB"/>
        </a:p>
      </dgm:t>
    </dgm:pt>
    <dgm:pt modelId="{CA2316B1-69DC-4991-99A1-16EEA3FAF9C2}">
      <dgm:prSet phldrT="[Text]" custT="1"/>
      <dgm:spPr/>
      <dgm:t>
        <a:bodyPr/>
        <a:lstStyle/>
        <a:p>
          <a:pPr rtl="0"/>
          <a:r>
            <a:rPr lang="en-GB" sz="1800" b="1">
              <a:latin typeface="Arial" panose="020B0604020202020204" pitchFamily="34" charset="0"/>
              <a:cs typeface="Arial" panose="020B0604020202020204" pitchFamily="34" charset="0"/>
            </a:rPr>
            <a:t>Cannot change marks. This can only be undertaken by MABs. </a:t>
          </a:r>
        </a:p>
      </dgm:t>
    </dgm:pt>
    <dgm:pt modelId="{4C47A1E9-048A-4B5E-9849-C4C841687972}" type="parTrans" cxnId="{4C865FFB-C961-4910-9246-3469AF8A59FA}">
      <dgm:prSet/>
      <dgm:spPr/>
      <dgm:t>
        <a:bodyPr/>
        <a:lstStyle/>
        <a:p>
          <a:endParaRPr lang="en-GB"/>
        </a:p>
      </dgm:t>
    </dgm:pt>
    <dgm:pt modelId="{FE20097C-FABF-4284-902D-2295C0DCD6BB}" type="sibTrans" cxnId="{4C865FFB-C961-4910-9246-3469AF8A59FA}">
      <dgm:prSet/>
      <dgm:spPr/>
      <dgm:t>
        <a:bodyPr/>
        <a:lstStyle/>
        <a:p>
          <a:endParaRPr lang="en-GB"/>
        </a:p>
      </dgm:t>
    </dgm:pt>
    <dgm:pt modelId="{CB8FD7BD-90F3-44AA-AEBE-61D2552CC3AC}">
      <dgm:prSet phldrT="[Text]" custT="1"/>
      <dgm:spPr/>
      <dgm:t>
        <a:bodyPr/>
        <a:lstStyle/>
        <a:p>
          <a:pPr rtl="0"/>
          <a:r>
            <a:rPr lang="en-GB" sz="1800" b="1">
              <a:latin typeface="Arial" panose="020B0604020202020204" pitchFamily="34" charset="0"/>
              <a:cs typeface="Arial" panose="020B0604020202020204" pitchFamily="34" charset="0"/>
            </a:rPr>
            <a:t>PAB External Examiner </a:t>
          </a:r>
        </a:p>
      </dgm:t>
    </dgm:pt>
    <dgm:pt modelId="{DFBCEBB9-0C99-46FF-B0F4-6973126ECDC8}" type="parTrans" cxnId="{27B078C2-8E17-4DFB-88DA-D1A558213918}">
      <dgm:prSet/>
      <dgm:spPr/>
      <dgm:t>
        <a:bodyPr/>
        <a:lstStyle/>
        <a:p>
          <a:endParaRPr lang="en-US"/>
        </a:p>
      </dgm:t>
    </dgm:pt>
    <dgm:pt modelId="{0287EF52-0000-48AD-AD8D-AC24E43A1804}" type="sibTrans" cxnId="{27B078C2-8E17-4DFB-88DA-D1A558213918}">
      <dgm:prSet/>
      <dgm:spPr/>
      <dgm:t>
        <a:bodyPr/>
        <a:lstStyle/>
        <a:p>
          <a:endParaRPr lang="en-US"/>
        </a:p>
      </dgm:t>
    </dgm:pt>
    <dgm:pt modelId="{1E2577A8-95AD-44DF-AC89-4B8014EFD23F}">
      <dgm:prSet phldrT="[Text]" custT="1"/>
      <dgm:spPr/>
      <dgm:t>
        <a:bodyPr/>
        <a:lstStyle/>
        <a:p>
          <a:r>
            <a:rPr lang="en-GB" sz="1800" b="1">
              <a:latin typeface="Arial" panose="020B0604020202020204" pitchFamily="34" charset="0"/>
              <a:cs typeface="Arial" panose="020B0604020202020204" pitchFamily="34" charset="0"/>
            </a:rPr>
            <a:t>Typically much shorter in duration than MABs.</a:t>
          </a:r>
        </a:p>
      </dgm:t>
    </dgm:pt>
    <dgm:pt modelId="{2D594A02-BCED-4D41-ADF1-3FF02859972D}" type="parTrans" cxnId="{1DDE0EBE-2DA7-451E-A145-93881C3B8097}">
      <dgm:prSet/>
      <dgm:spPr/>
      <dgm:t>
        <a:bodyPr/>
        <a:lstStyle/>
        <a:p>
          <a:endParaRPr lang="en-US"/>
        </a:p>
      </dgm:t>
    </dgm:pt>
    <dgm:pt modelId="{CAF9775C-2963-4B62-90D5-C996FA801429}" type="sibTrans" cxnId="{1DDE0EBE-2DA7-451E-A145-93881C3B8097}">
      <dgm:prSet/>
      <dgm:spPr/>
      <dgm:t>
        <a:bodyPr/>
        <a:lstStyle/>
        <a:p>
          <a:endParaRPr lang="en-US"/>
        </a:p>
      </dgm:t>
    </dgm:pt>
    <dgm:pt modelId="{8C28261A-7A40-43BF-8A7A-B1453F30CBBD}">
      <dgm:prSet phldrT="[Text]" custT="1"/>
      <dgm:spPr/>
      <dgm:t>
        <a:bodyPr/>
        <a:lstStyle/>
        <a:p>
          <a:pPr rtl="0"/>
          <a:r>
            <a:rPr lang="en-GB" sz="1800" b="1">
              <a:latin typeface="Arial" panose="020B0604020202020204" pitchFamily="34" charset="0"/>
              <a:cs typeface="Arial" panose="020B0604020202020204" pitchFamily="34" charset="0"/>
            </a:rPr>
            <a:t>PAB External Examiner Secretary </a:t>
          </a:r>
        </a:p>
      </dgm:t>
    </dgm:pt>
    <dgm:pt modelId="{8FC6BAFD-0BA8-4042-AD2B-68BFDC1B80B5}" type="parTrans" cxnId="{54738881-99EE-4503-AC9B-D33092AB6CD5}">
      <dgm:prSet/>
      <dgm:spPr/>
      <dgm:t>
        <a:bodyPr/>
        <a:lstStyle/>
        <a:p>
          <a:endParaRPr lang="en-US"/>
        </a:p>
      </dgm:t>
    </dgm:pt>
    <dgm:pt modelId="{C42CFE80-6AC5-446F-BDAC-D7B0BDB332CD}" type="sibTrans" cxnId="{54738881-99EE-4503-AC9B-D33092AB6CD5}">
      <dgm:prSet/>
      <dgm:spPr/>
      <dgm:t>
        <a:bodyPr/>
        <a:lstStyle/>
        <a:p>
          <a:endParaRPr lang="en-US"/>
        </a:p>
      </dgm:t>
    </dgm:pt>
    <dgm:pt modelId="{650A073A-4B80-495C-A4C0-0EB2B41E419C}" type="pres">
      <dgm:prSet presAssocID="{E51480B8-D552-4D47-8C5D-CEAB661EE3DE}" presName="Name0" presStyleCnt="0">
        <dgm:presLayoutVars>
          <dgm:dir/>
          <dgm:animLvl val="lvl"/>
          <dgm:resizeHandles val="exact"/>
        </dgm:presLayoutVars>
      </dgm:prSet>
      <dgm:spPr/>
    </dgm:pt>
    <dgm:pt modelId="{4F3D69C0-B98F-4208-9F9B-4B0B3B874DF9}" type="pres">
      <dgm:prSet presAssocID="{BB369128-FFE1-4AC8-8851-E0F30EB5C8DC}" presName="linNode" presStyleCnt="0"/>
      <dgm:spPr/>
    </dgm:pt>
    <dgm:pt modelId="{687C6387-E8EE-4904-B45D-8499FA61B495}" type="pres">
      <dgm:prSet presAssocID="{BB369128-FFE1-4AC8-8851-E0F30EB5C8DC}" presName="parentText" presStyleLbl="node1" presStyleIdx="0" presStyleCnt="3" custScaleY="59495">
        <dgm:presLayoutVars>
          <dgm:chMax val="1"/>
          <dgm:bulletEnabled val="1"/>
        </dgm:presLayoutVars>
      </dgm:prSet>
      <dgm:spPr/>
    </dgm:pt>
    <dgm:pt modelId="{E20B7529-4F09-47D2-A7D9-4EC70947CC6A}" type="pres">
      <dgm:prSet presAssocID="{BB369128-FFE1-4AC8-8851-E0F30EB5C8DC}" presName="descendantText" presStyleLbl="alignAccFollowNode1" presStyleIdx="0" presStyleCnt="3" custScaleX="176630" custScaleY="70769" custLinFactNeighborX="-956" custLinFactNeighborY="-942">
        <dgm:presLayoutVars>
          <dgm:bulletEnabled val="1"/>
        </dgm:presLayoutVars>
      </dgm:prSet>
      <dgm:spPr/>
    </dgm:pt>
    <dgm:pt modelId="{5E016402-18A1-4501-970B-3E532482A996}" type="pres">
      <dgm:prSet presAssocID="{B9ED7A9A-6E79-41D1-8857-122C462BF303}" presName="sp" presStyleCnt="0"/>
      <dgm:spPr/>
    </dgm:pt>
    <dgm:pt modelId="{7AA43808-51A4-4896-A30F-11808D768677}" type="pres">
      <dgm:prSet presAssocID="{CF035D4B-3E81-4776-86ED-EE8795E7D52D}" presName="linNode" presStyleCnt="0"/>
      <dgm:spPr/>
    </dgm:pt>
    <dgm:pt modelId="{7177435B-CF6D-42C9-9B60-A5384A0A7702}" type="pres">
      <dgm:prSet presAssocID="{CF035D4B-3E81-4776-86ED-EE8795E7D52D}" presName="parentText" presStyleLbl="node1" presStyleIdx="1" presStyleCnt="3" custScaleY="58751">
        <dgm:presLayoutVars>
          <dgm:chMax val="1"/>
          <dgm:bulletEnabled val="1"/>
        </dgm:presLayoutVars>
      </dgm:prSet>
      <dgm:spPr/>
    </dgm:pt>
    <dgm:pt modelId="{682C2844-B114-47B5-AF51-5BAF5AB37A0B}" type="pres">
      <dgm:prSet presAssocID="{CF035D4B-3E81-4776-86ED-EE8795E7D52D}" presName="descendantText" presStyleLbl="alignAccFollowNode1" presStyleIdx="1" presStyleCnt="3" custScaleX="175585" custScaleY="73122" custLinFactNeighborX="72" custLinFactNeighborY="486">
        <dgm:presLayoutVars>
          <dgm:bulletEnabled val="1"/>
        </dgm:presLayoutVars>
      </dgm:prSet>
      <dgm:spPr/>
    </dgm:pt>
    <dgm:pt modelId="{3152623A-E874-450D-938F-CE7695FF3E6C}" type="pres">
      <dgm:prSet presAssocID="{F3663C20-9483-4E8D-B824-FBE941B25E73}" presName="sp" presStyleCnt="0"/>
      <dgm:spPr/>
    </dgm:pt>
    <dgm:pt modelId="{24320E26-3865-4F8C-9851-F37DD0843744}" type="pres">
      <dgm:prSet presAssocID="{37882F65-AB17-4A1D-AB12-B939ACC52F85}" presName="linNode" presStyleCnt="0"/>
      <dgm:spPr/>
    </dgm:pt>
    <dgm:pt modelId="{74E0C47C-1DEC-40F5-8A46-46B3A0F57D4B}" type="pres">
      <dgm:prSet presAssocID="{37882F65-AB17-4A1D-AB12-B939ACC52F85}" presName="parentText" presStyleLbl="node1" presStyleIdx="2" presStyleCnt="3" custScaleX="67999" custScaleY="61651">
        <dgm:presLayoutVars>
          <dgm:chMax val="1"/>
          <dgm:bulletEnabled val="1"/>
        </dgm:presLayoutVars>
      </dgm:prSet>
      <dgm:spPr/>
    </dgm:pt>
    <dgm:pt modelId="{8D12BB8B-2CAC-4025-A945-7542B543160F}" type="pres">
      <dgm:prSet presAssocID="{37882F65-AB17-4A1D-AB12-B939ACC52F85}" presName="descendantText" presStyleLbl="alignAccFollowNode1" presStyleIdx="2" presStyleCnt="3" custScaleX="118438" custScaleY="72521" custLinFactNeighborX="316" custLinFactNeighborY="3433">
        <dgm:presLayoutVars>
          <dgm:bulletEnabled val="1"/>
        </dgm:presLayoutVars>
      </dgm:prSet>
      <dgm:spPr/>
    </dgm:pt>
  </dgm:ptLst>
  <dgm:cxnLst>
    <dgm:cxn modelId="{6C8E9701-ADE1-408B-9648-A2C1CABF9E68}" type="presOf" srcId="{CB8FD7BD-90F3-44AA-AEBE-61D2552CC3AC}" destId="{E20B7529-4F09-47D2-A7D9-4EC70947CC6A}" srcOrd="0" destOrd="2" presId="urn:microsoft.com/office/officeart/2005/8/layout/vList5"/>
    <dgm:cxn modelId="{FBC14F0D-BFD8-4B03-B731-6C69CA9F47DB}" type="presOf" srcId="{76AB3E5E-A6E1-45F3-9A50-4D62C8A311FC}" destId="{682C2844-B114-47B5-AF51-5BAF5AB37A0B}" srcOrd="0" destOrd="0" presId="urn:microsoft.com/office/officeart/2005/8/layout/vList5"/>
    <dgm:cxn modelId="{17B7A933-EBB1-40A2-B07D-BBD452305212}" type="presOf" srcId="{37882F65-AB17-4A1D-AB12-B939ACC52F85}" destId="{74E0C47C-1DEC-40F5-8A46-46B3A0F57D4B}" srcOrd="0" destOrd="0" presId="urn:microsoft.com/office/officeart/2005/8/layout/vList5"/>
    <dgm:cxn modelId="{0A9CFF34-4B6B-4DE5-A98C-9471FC38EC9C}" srcId="{37882F65-AB17-4A1D-AB12-B939ACC52F85}" destId="{55D2D5D2-26CB-42F3-BB13-F649CAA65A56}" srcOrd="0" destOrd="0" parTransId="{E44C8092-1803-4FEB-91C2-94BF404FB8FA}" sibTransId="{C8F1E9E0-8DB1-43AF-B252-9F8A26A918F0}"/>
    <dgm:cxn modelId="{CA8E1549-9DD7-4523-8A6B-570277CDEA70}" srcId="{E51480B8-D552-4D47-8C5D-CEAB661EE3DE}" destId="{37882F65-AB17-4A1D-AB12-B939ACC52F85}" srcOrd="2" destOrd="0" parTransId="{B371C918-A58E-4F00-BF31-6A5C22C77FC2}" sibTransId="{2F4F7D1B-78E4-4D83-900F-61982BC17A1A}"/>
    <dgm:cxn modelId="{A447086A-6471-48D4-A33F-CBB5A7853C9B}" type="presOf" srcId="{C98EE997-580E-4F87-9673-CD49ADB8CB2D}" destId="{E20B7529-4F09-47D2-A7D9-4EC70947CC6A}" srcOrd="0" destOrd="1" presId="urn:microsoft.com/office/officeart/2005/8/layout/vList5"/>
    <dgm:cxn modelId="{CC56C74A-9B45-45CA-BF5B-F8909F745070}" srcId="{BB369128-FFE1-4AC8-8851-E0F30EB5C8DC}" destId="{C24640F9-0246-4A13-A7FF-68ACBB46BA55}" srcOrd="0" destOrd="0" parTransId="{1796BD4E-1D49-44CF-B3E0-2524C3FCAFCB}" sibTransId="{CD3CFFCA-6A21-49CA-9447-D8B1251F99B8}"/>
    <dgm:cxn modelId="{753B854D-DF55-43F1-9D14-F531CA3F0856}" srcId="{E51480B8-D552-4D47-8C5D-CEAB661EE3DE}" destId="{CF035D4B-3E81-4776-86ED-EE8795E7D52D}" srcOrd="1" destOrd="0" parTransId="{889C4547-B42F-4DE5-A9BE-00D2B2CD53A4}" sibTransId="{F3663C20-9483-4E8D-B824-FBE941B25E73}"/>
    <dgm:cxn modelId="{DBB1B04E-3076-43CF-82B0-0908EAD58004}" type="presOf" srcId="{BB369128-FFE1-4AC8-8851-E0F30EB5C8DC}" destId="{687C6387-E8EE-4904-B45D-8499FA61B495}" srcOrd="0" destOrd="0" presId="urn:microsoft.com/office/officeart/2005/8/layout/vList5"/>
    <dgm:cxn modelId="{513B597C-AB4F-42EE-9564-8881DEABC00D}" type="presOf" srcId="{1E2577A8-95AD-44DF-AC89-4B8014EFD23F}" destId="{682C2844-B114-47B5-AF51-5BAF5AB37A0B}" srcOrd="0" destOrd="1" presId="urn:microsoft.com/office/officeart/2005/8/layout/vList5"/>
    <dgm:cxn modelId="{92F33C80-125F-428D-87A5-C7812567CF03}" type="presOf" srcId="{E51480B8-D552-4D47-8C5D-CEAB661EE3DE}" destId="{650A073A-4B80-495C-A4C0-0EB2B41E419C}" srcOrd="0" destOrd="0" presId="urn:microsoft.com/office/officeart/2005/8/layout/vList5"/>
    <dgm:cxn modelId="{54738881-99EE-4503-AC9B-D33092AB6CD5}" srcId="{BB369128-FFE1-4AC8-8851-E0F30EB5C8DC}" destId="{8C28261A-7A40-43BF-8A7A-B1453F30CBBD}" srcOrd="3" destOrd="0" parTransId="{8FC6BAFD-0BA8-4042-AD2B-68BFDC1B80B5}" sibTransId="{C42CFE80-6AC5-446F-BDAC-D7B0BDB332CD}"/>
    <dgm:cxn modelId="{03D8AB91-5CD0-4B1C-B18F-1584988D9C64}" type="presOf" srcId="{CF035D4B-3E81-4776-86ED-EE8795E7D52D}" destId="{7177435B-CF6D-42C9-9B60-A5384A0A7702}" srcOrd="0" destOrd="0" presId="urn:microsoft.com/office/officeart/2005/8/layout/vList5"/>
    <dgm:cxn modelId="{7241D69C-C46C-47B7-9940-341096E84FC4}" type="presOf" srcId="{CA2316B1-69DC-4991-99A1-16EEA3FAF9C2}" destId="{682C2844-B114-47B5-AF51-5BAF5AB37A0B}" srcOrd="0" destOrd="2" presId="urn:microsoft.com/office/officeart/2005/8/layout/vList5"/>
    <dgm:cxn modelId="{87773DA7-0A7C-4626-A3A2-A39DA90F22F5}" srcId="{CF035D4B-3E81-4776-86ED-EE8795E7D52D}" destId="{76AB3E5E-A6E1-45F3-9A50-4D62C8A311FC}" srcOrd="0" destOrd="0" parTransId="{573D13EF-3F1C-46F6-A07C-AB931C1616E8}" sibTransId="{FDAF88CB-61D5-4422-BC2C-F167AF4F8C1D}"/>
    <dgm:cxn modelId="{1DDE0EBE-2DA7-451E-A145-93881C3B8097}" srcId="{CF035D4B-3E81-4776-86ED-EE8795E7D52D}" destId="{1E2577A8-95AD-44DF-AC89-4B8014EFD23F}" srcOrd="1" destOrd="0" parTransId="{2D594A02-BCED-4D41-ADF1-3FF02859972D}" sibTransId="{CAF9775C-2963-4B62-90D5-C996FA801429}"/>
    <dgm:cxn modelId="{D370E0BF-60EB-40EC-8591-F5641260D85B}" srcId="{E51480B8-D552-4D47-8C5D-CEAB661EE3DE}" destId="{BB369128-FFE1-4AC8-8851-E0F30EB5C8DC}" srcOrd="0" destOrd="0" parTransId="{AC1BA707-3BE5-4996-B276-E74156E3D674}" sibTransId="{B9ED7A9A-6E79-41D1-8857-122C462BF303}"/>
    <dgm:cxn modelId="{27B078C2-8E17-4DFB-88DA-D1A558213918}" srcId="{BB369128-FFE1-4AC8-8851-E0F30EB5C8DC}" destId="{CB8FD7BD-90F3-44AA-AEBE-61D2552CC3AC}" srcOrd="2" destOrd="0" parTransId="{DFBCEBB9-0C99-46FF-B0F4-6973126ECDC8}" sibTransId="{0287EF52-0000-48AD-AD8D-AC24E43A1804}"/>
    <dgm:cxn modelId="{BF4D19C6-99B3-4C72-9ED4-FD39B5154ECC}" type="presOf" srcId="{55D2D5D2-26CB-42F3-BB13-F649CAA65A56}" destId="{8D12BB8B-2CAC-4025-A945-7542B543160F}" srcOrd="0" destOrd="0" presId="urn:microsoft.com/office/officeart/2005/8/layout/vList5"/>
    <dgm:cxn modelId="{23D1C0C9-AE38-49D1-A2E6-190727551B45}" type="presOf" srcId="{C24640F9-0246-4A13-A7FF-68ACBB46BA55}" destId="{E20B7529-4F09-47D2-A7D9-4EC70947CC6A}" srcOrd="0" destOrd="0" presId="urn:microsoft.com/office/officeart/2005/8/layout/vList5"/>
    <dgm:cxn modelId="{4BBD79EE-81FF-482B-A8FD-D5B6BAA514BA}" srcId="{BB369128-FFE1-4AC8-8851-E0F30EB5C8DC}" destId="{C98EE997-580E-4F87-9673-CD49ADB8CB2D}" srcOrd="1" destOrd="0" parTransId="{B77A5E4F-A066-4376-BE04-3823E0BD7486}" sibTransId="{B9A48789-BAF5-4683-A8D0-169563D1F73F}"/>
    <dgm:cxn modelId="{7BD18FF5-56C4-4CBE-A43C-67F6BBF074BF}" type="presOf" srcId="{8C28261A-7A40-43BF-8A7A-B1453F30CBBD}" destId="{E20B7529-4F09-47D2-A7D9-4EC70947CC6A}" srcOrd="0" destOrd="3" presId="urn:microsoft.com/office/officeart/2005/8/layout/vList5"/>
    <dgm:cxn modelId="{4C865FFB-C961-4910-9246-3469AF8A59FA}" srcId="{CF035D4B-3E81-4776-86ED-EE8795E7D52D}" destId="{CA2316B1-69DC-4991-99A1-16EEA3FAF9C2}" srcOrd="2" destOrd="0" parTransId="{4C47A1E9-048A-4B5E-9849-C4C841687972}" sibTransId="{FE20097C-FABF-4284-902D-2295C0DCD6BB}"/>
    <dgm:cxn modelId="{15120DC4-4961-4275-AE85-108662C36E19}" type="presParOf" srcId="{650A073A-4B80-495C-A4C0-0EB2B41E419C}" destId="{4F3D69C0-B98F-4208-9F9B-4B0B3B874DF9}" srcOrd="0" destOrd="0" presId="urn:microsoft.com/office/officeart/2005/8/layout/vList5"/>
    <dgm:cxn modelId="{D8231925-4213-4C80-B9AA-1857D2557883}" type="presParOf" srcId="{4F3D69C0-B98F-4208-9F9B-4B0B3B874DF9}" destId="{687C6387-E8EE-4904-B45D-8499FA61B495}" srcOrd="0" destOrd="0" presId="urn:microsoft.com/office/officeart/2005/8/layout/vList5"/>
    <dgm:cxn modelId="{A6E8505E-6E4C-4163-BCEE-B1BBAD0CF3A5}" type="presParOf" srcId="{4F3D69C0-B98F-4208-9F9B-4B0B3B874DF9}" destId="{E20B7529-4F09-47D2-A7D9-4EC70947CC6A}" srcOrd="1" destOrd="0" presId="urn:microsoft.com/office/officeart/2005/8/layout/vList5"/>
    <dgm:cxn modelId="{23379AA5-0FD4-474A-AB3F-A6F29BD73332}" type="presParOf" srcId="{650A073A-4B80-495C-A4C0-0EB2B41E419C}" destId="{5E016402-18A1-4501-970B-3E532482A996}" srcOrd="1" destOrd="0" presId="urn:microsoft.com/office/officeart/2005/8/layout/vList5"/>
    <dgm:cxn modelId="{F8EF7C31-B717-455B-B49F-1B14C6CC9BFB}" type="presParOf" srcId="{650A073A-4B80-495C-A4C0-0EB2B41E419C}" destId="{7AA43808-51A4-4896-A30F-11808D768677}" srcOrd="2" destOrd="0" presId="urn:microsoft.com/office/officeart/2005/8/layout/vList5"/>
    <dgm:cxn modelId="{6CFDA69F-E23A-4EF2-BF26-BE358B6DEE3B}" type="presParOf" srcId="{7AA43808-51A4-4896-A30F-11808D768677}" destId="{7177435B-CF6D-42C9-9B60-A5384A0A7702}" srcOrd="0" destOrd="0" presId="urn:microsoft.com/office/officeart/2005/8/layout/vList5"/>
    <dgm:cxn modelId="{BE8FAB1B-0850-421D-8A84-C97678323B77}" type="presParOf" srcId="{7AA43808-51A4-4896-A30F-11808D768677}" destId="{682C2844-B114-47B5-AF51-5BAF5AB37A0B}" srcOrd="1" destOrd="0" presId="urn:microsoft.com/office/officeart/2005/8/layout/vList5"/>
    <dgm:cxn modelId="{1475F570-FB5C-4CE4-A4C0-6E0D03605C0B}" type="presParOf" srcId="{650A073A-4B80-495C-A4C0-0EB2B41E419C}" destId="{3152623A-E874-450D-938F-CE7695FF3E6C}" srcOrd="3" destOrd="0" presId="urn:microsoft.com/office/officeart/2005/8/layout/vList5"/>
    <dgm:cxn modelId="{A08B4D54-BA56-468D-ADA2-9432C6D40345}" type="presParOf" srcId="{650A073A-4B80-495C-A4C0-0EB2B41E419C}" destId="{24320E26-3865-4F8C-9851-F37DD0843744}" srcOrd="4" destOrd="0" presId="urn:microsoft.com/office/officeart/2005/8/layout/vList5"/>
    <dgm:cxn modelId="{2052CAE4-1450-4A72-8B90-C6216F4AFF34}" type="presParOf" srcId="{24320E26-3865-4F8C-9851-F37DD0843744}" destId="{74E0C47C-1DEC-40F5-8A46-46B3A0F57D4B}" srcOrd="0" destOrd="0" presId="urn:microsoft.com/office/officeart/2005/8/layout/vList5"/>
    <dgm:cxn modelId="{5D2D076D-E632-48A9-B94B-F4A097E8EF13}" type="presParOf" srcId="{24320E26-3865-4F8C-9851-F37DD0843744}" destId="{8D12BB8B-2CAC-4025-A945-7542B543160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9C513A-625A-43E3-8E01-28A89F5AE61E}"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en-GB"/>
        </a:p>
      </dgm:t>
    </dgm:pt>
    <dgm:pt modelId="{11D2225E-D0EA-4D9A-981B-12EE0D423B49}">
      <dgm:prSet phldrT="[Text]" custT="1"/>
      <dgm:spPr/>
      <dgm:t>
        <a:bodyPr/>
        <a:lstStyle/>
        <a:p>
          <a:r>
            <a:rPr lang="en-GB" sz="2400">
              <a:latin typeface="Arial" panose="020B0604020202020204" pitchFamily="34" charset="0"/>
              <a:cs typeface="Arial" panose="020B0604020202020204" pitchFamily="34" charset="0"/>
            </a:rPr>
            <a:t>MAB Subject Specialists</a:t>
          </a:r>
        </a:p>
      </dgm:t>
    </dgm:pt>
    <dgm:pt modelId="{BE981500-0598-4D72-BA2B-DF35FBB2FFEB}" type="parTrans" cxnId="{1E64D410-EBB7-4B7D-A72C-55186671C94B}">
      <dgm:prSet/>
      <dgm:spPr/>
      <dgm:t>
        <a:bodyPr/>
        <a:lstStyle/>
        <a:p>
          <a:endParaRPr lang="en-GB"/>
        </a:p>
      </dgm:t>
    </dgm:pt>
    <dgm:pt modelId="{FBDAB7E1-E2D5-4467-B9C8-3ECCAFEADBC3}" type="sibTrans" cxnId="{1E64D410-EBB7-4B7D-A72C-55186671C94B}">
      <dgm:prSet/>
      <dgm:spPr/>
      <dgm:t>
        <a:bodyPr/>
        <a:lstStyle/>
        <a:p>
          <a:endParaRPr lang="en-GB"/>
        </a:p>
      </dgm:t>
    </dgm:pt>
    <dgm:pt modelId="{624817BD-6786-49B5-96E5-EF36C88D1A55}">
      <dgm:prSet phldrT="[Text]" custT="1"/>
      <dgm:spPr/>
      <dgm:t>
        <a:bodyPr/>
        <a:lstStyle/>
        <a:p>
          <a:r>
            <a:rPr lang="en-GB" sz="2000">
              <a:latin typeface="Arial" panose="020B0604020202020204" pitchFamily="34" charset="0"/>
              <a:cs typeface="Arial" panose="020B0604020202020204" pitchFamily="34" charset="0"/>
            </a:rPr>
            <a:t>Is the University maintaining threshold academic standards?</a:t>
          </a:r>
        </a:p>
      </dgm:t>
    </dgm:pt>
    <dgm:pt modelId="{30DE89DF-5E94-4A31-A31C-89D1A3629C22}" type="parTrans" cxnId="{D551B015-0F4F-409E-81C4-18868303F702}">
      <dgm:prSet/>
      <dgm:spPr/>
      <dgm:t>
        <a:bodyPr/>
        <a:lstStyle/>
        <a:p>
          <a:endParaRPr lang="en-GB"/>
        </a:p>
      </dgm:t>
    </dgm:pt>
    <dgm:pt modelId="{F9A2C794-961A-413A-ACDC-8F6EE99EA8D8}" type="sibTrans" cxnId="{D551B015-0F4F-409E-81C4-18868303F702}">
      <dgm:prSet/>
      <dgm:spPr/>
      <dgm:t>
        <a:bodyPr/>
        <a:lstStyle/>
        <a:p>
          <a:endParaRPr lang="en-GB"/>
        </a:p>
      </dgm:t>
    </dgm:pt>
    <dgm:pt modelId="{91D65005-37A5-422C-B66C-E764BB4A9235}">
      <dgm:prSet phldrT="[Text]" custT="1"/>
      <dgm:spPr/>
      <dgm:t>
        <a:bodyPr/>
        <a:lstStyle/>
        <a:p>
          <a:r>
            <a:rPr lang="en-GB" sz="2000">
              <a:latin typeface="Arial" panose="020B0604020202020204" pitchFamily="34" charset="0"/>
              <a:cs typeface="Arial" panose="020B0604020202020204" pitchFamily="34" charset="0"/>
            </a:rPr>
            <a:t>Are assessment processes rigorous and fair? </a:t>
          </a:r>
        </a:p>
      </dgm:t>
    </dgm:pt>
    <dgm:pt modelId="{981BB7B4-41D0-4E2D-99E7-8833017A98D3}" type="parTrans" cxnId="{FD8E907D-97FB-4F95-934D-7921FBE35681}">
      <dgm:prSet/>
      <dgm:spPr/>
      <dgm:t>
        <a:bodyPr/>
        <a:lstStyle/>
        <a:p>
          <a:endParaRPr lang="en-GB"/>
        </a:p>
      </dgm:t>
    </dgm:pt>
    <dgm:pt modelId="{54A62F08-EDC7-4DF8-8CBE-67E428A08481}" type="sibTrans" cxnId="{FD8E907D-97FB-4F95-934D-7921FBE35681}">
      <dgm:prSet/>
      <dgm:spPr/>
      <dgm:t>
        <a:bodyPr/>
        <a:lstStyle/>
        <a:p>
          <a:endParaRPr lang="en-GB"/>
        </a:p>
      </dgm:t>
    </dgm:pt>
    <dgm:pt modelId="{9D6AA81A-B242-4867-AE47-6EC314D49940}">
      <dgm:prSet phldrT="[Text]" custT="1"/>
      <dgm:spPr/>
      <dgm:t>
        <a:bodyPr/>
        <a:lstStyle/>
        <a:p>
          <a:r>
            <a:rPr lang="en-GB" sz="2000">
              <a:latin typeface="Arial" panose="020B0604020202020204" pitchFamily="34" charset="0"/>
              <a:cs typeface="Arial" panose="020B0604020202020204" pitchFamily="34" charset="0"/>
            </a:rPr>
            <a:t>Are academic standards and student achievements comparable to the sector?</a:t>
          </a:r>
        </a:p>
      </dgm:t>
    </dgm:pt>
    <dgm:pt modelId="{DA6D548F-FC1A-4968-A364-C5C07FB11544}" type="parTrans" cxnId="{52F49464-49BF-4042-9784-60AF9D849BDF}">
      <dgm:prSet/>
      <dgm:spPr/>
      <dgm:t>
        <a:bodyPr/>
        <a:lstStyle/>
        <a:p>
          <a:endParaRPr lang="en-GB"/>
        </a:p>
      </dgm:t>
    </dgm:pt>
    <dgm:pt modelId="{AF342815-B88C-4F5D-99D7-E1A3852DDF04}" type="sibTrans" cxnId="{52F49464-49BF-4042-9784-60AF9D849BDF}">
      <dgm:prSet/>
      <dgm:spPr/>
      <dgm:t>
        <a:bodyPr/>
        <a:lstStyle/>
        <a:p>
          <a:endParaRPr lang="en-GB"/>
        </a:p>
      </dgm:t>
    </dgm:pt>
    <dgm:pt modelId="{3DC7EA81-E02A-41C4-9947-663FDD5AB714}" type="pres">
      <dgm:prSet presAssocID="{8D9C513A-625A-43E3-8E01-28A89F5AE61E}" presName="cycle" presStyleCnt="0">
        <dgm:presLayoutVars>
          <dgm:chMax val="1"/>
          <dgm:dir/>
          <dgm:animLvl val="ctr"/>
          <dgm:resizeHandles val="exact"/>
        </dgm:presLayoutVars>
      </dgm:prSet>
      <dgm:spPr/>
    </dgm:pt>
    <dgm:pt modelId="{C14AE34E-9C06-4E78-A71B-9234FF4A6FA4}" type="pres">
      <dgm:prSet presAssocID="{11D2225E-D0EA-4D9A-981B-12EE0D423B49}" presName="centerShape" presStyleLbl="node0" presStyleIdx="0" presStyleCnt="1" custLinFactNeighborX="328" custLinFactNeighborY="-4062"/>
      <dgm:spPr/>
    </dgm:pt>
    <dgm:pt modelId="{86117411-7591-4D50-A29F-4907392933EC}" type="pres">
      <dgm:prSet presAssocID="{30DE89DF-5E94-4A31-A31C-89D1A3629C22}" presName="parTrans" presStyleLbl="bgSibTrans2D1" presStyleIdx="0" presStyleCnt="3" custAng="10939573" custScaleX="38735" custLinFactNeighborX="25803" custLinFactNeighborY="57924"/>
      <dgm:spPr/>
    </dgm:pt>
    <dgm:pt modelId="{047F498B-82B3-4EBF-B337-4F603FF8BC1E}" type="pres">
      <dgm:prSet presAssocID="{624817BD-6786-49B5-96E5-EF36C88D1A55}" presName="node" presStyleLbl="node1" presStyleIdx="0" presStyleCnt="3" custScaleX="113774" custScaleY="66307" custRadScaleRad="118117" custRadScaleInc="-13329">
        <dgm:presLayoutVars>
          <dgm:bulletEnabled val="1"/>
        </dgm:presLayoutVars>
      </dgm:prSet>
      <dgm:spPr/>
    </dgm:pt>
    <dgm:pt modelId="{66299CF6-0F82-4485-9E1B-A98A2D20038A}" type="pres">
      <dgm:prSet presAssocID="{981BB7B4-41D0-4E2D-99E7-8833017A98D3}" presName="parTrans" presStyleLbl="bgSibTrans2D1" presStyleIdx="1" presStyleCnt="3" custAng="10800000" custScaleX="55052" custLinFactNeighborX="2616" custLinFactNeighborY="37274"/>
      <dgm:spPr/>
    </dgm:pt>
    <dgm:pt modelId="{EBDFE698-79D5-4810-B6C1-525484EE7CE7}" type="pres">
      <dgm:prSet presAssocID="{91D65005-37A5-422C-B66C-E764BB4A9235}" presName="node" presStyleLbl="node1" presStyleIdx="1" presStyleCnt="3" custScaleX="132860" custScaleY="49165" custRadScaleRad="96344" custRadScaleInc="-725">
        <dgm:presLayoutVars>
          <dgm:bulletEnabled val="1"/>
        </dgm:presLayoutVars>
      </dgm:prSet>
      <dgm:spPr/>
    </dgm:pt>
    <dgm:pt modelId="{C8A9A080-0476-479B-92EB-47BAAE259679}" type="pres">
      <dgm:prSet presAssocID="{DA6D548F-FC1A-4968-A364-C5C07FB11544}" presName="parTrans" presStyleLbl="bgSibTrans2D1" presStyleIdx="2" presStyleCnt="3" custAng="10874518" custScaleX="38239" custLinFactNeighborX="-28828" custLinFactNeighborY="77794"/>
      <dgm:spPr/>
    </dgm:pt>
    <dgm:pt modelId="{02DEC456-2F8C-483D-AEF3-2AF79788EA40}" type="pres">
      <dgm:prSet presAssocID="{9D6AA81A-B242-4867-AE47-6EC314D49940}" presName="node" presStyleLbl="node1" presStyleIdx="2" presStyleCnt="3" custScaleX="129665" custScaleY="79234" custRadScaleRad="116856" custRadScaleInc="10496">
        <dgm:presLayoutVars>
          <dgm:bulletEnabled val="1"/>
        </dgm:presLayoutVars>
      </dgm:prSet>
      <dgm:spPr/>
    </dgm:pt>
  </dgm:ptLst>
  <dgm:cxnLst>
    <dgm:cxn modelId="{9B840D04-75BA-40F5-9CC9-6809B3268FD0}" type="presOf" srcId="{9D6AA81A-B242-4867-AE47-6EC314D49940}" destId="{02DEC456-2F8C-483D-AEF3-2AF79788EA40}" srcOrd="0" destOrd="0" presId="urn:microsoft.com/office/officeart/2005/8/layout/radial4"/>
    <dgm:cxn modelId="{9CC0040A-A4B7-4DAD-8E05-926E86036AC1}" type="presOf" srcId="{91D65005-37A5-422C-B66C-E764BB4A9235}" destId="{EBDFE698-79D5-4810-B6C1-525484EE7CE7}" srcOrd="0" destOrd="0" presId="urn:microsoft.com/office/officeart/2005/8/layout/radial4"/>
    <dgm:cxn modelId="{1E64D410-EBB7-4B7D-A72C-55186671C94B}" srcId="{8D9C513A-625A-43E3-8E01-28A89F5AE61E}" destId="{11D2225E-D0EA-4D9A-981B-12EE0D423B49}" srcOrd="0" destOrd="0" parTransId="{BE981500-0598-4D72-BA2B-DF35FBB2FFEB}" sibTransId="{FBDAB7E1-E2D5-4467-B9C8-3ECCAFEADBC3}"/>
    <dgm:cxn modelId="{D551B015-0F4F-409E-81C4-18868303F702}" srcId="{11D2225E-D0EA-4D9A-981B-12EE0D423B49}" destId="{624817BD-6786-49B5-96E5-EF36C88D1A55}" srcOrd="0" destOrd="0" parTransId="{30DE89DF-5E94-4A31-A31C-89D1A3629C22}" sibTransId="{F9A2C794-961A-413A-ACDC-8F6EE99EA8D8}"/>
    <dgm:cxn modelId="{BED0283B-BA50-4499-AB8F-C4775DE3535F}" type="presOf" srcId="{981BB7B4-41D0-4E2D-99E7-8833017A98D3}" destId="{66299CF6-0F82-4485-9E1B-A98A2D20038A}" srcOrd="0" destOrd="0" presId="urn:microsoft.com/office/officeart/2005/8/layout/radial4"/>
    <dgm:cxn modelId="{52F49464-49BF-4042-9784-60AF9D849BDF}" srcId="{11D2225E-D0EA-4D9A-981B-12EE0D423B49}" destId="{9D6AA81A-B242-4867-AE47-6EC314D49940}" srcOrd="2" destOrd="0" parTransId="{DA6D548F-FC1A-4968-A364-C5C07FB11544}" sibTransId="{AF342815-B88C-4F5D-99D7-E1A3852DDF04}"/>
    <dgm:cxn modelId="{2411A35A-73A6-41C6-995E-CDC629A19856}" type="presOf" srcId="{624817BD-6786-49B5-96E5-EF36C88D1A55}" destId="{047F498B-82B3-4EBF-B337-4F603FF8BC1E}" srcOrd="0" destOrd="0" presId="urn:microsoft.com/office/officeart/2005/8/layout/radial4"/>
    <dgm:cxn modelId="{FD8E907D-97FB-4F95-934D-7921FBE35681}" srcId="{11D2225E-D0EA-4D9A-981B-12EE0D423B49}" destId="{91D65005-37A5-422C-B66C-E764BB4A9235}" srcOrd="1" destOrd="0" parTransId="{981BB7B4-41D0-4E2D-99E7-8833017A98D3}" sibTransId="{54A62F08-EDC7-4DF8-8CBE-67E428A08481}"/>
    <dgm:cxn modelId="{04E4F47F-63E8-4756-A70B-86C0E24BFF7E}" type="presOf" srcId="{30DE89DF-5E94-4A31-A31C-89D1A3629C22}" destId="{86117411-7591-4D50-A29F-4907392933EC}" srcOrd="0" destOrd="0" presId="urn:microsoft.com/office/officeart/2005/8/layout/radial4"/>
    <dgm:cxn modelId="{00CBE3C7-6DCB-4568-9295-95A590353F52}" type="presOf" srcId="{DA6D548F-FC1A-4968-A364-C5C07FB11544}" destId="{C8A9A080-0476-479B-92EB-47BAAE259679}" srcOrd="0" destOrd="0" presId="urn:microsoft.com/office/officeart/2005/8/layout/radial4"/>
    <dgm:cxn modelId="{6233D2E6-C9EF-4BE8-BDDA-C7ADE5F67909}" type="presOf" srcId="{11D2225E-D0EA-4D9A-981B-12EE0D423B49}" destId="{C14AE34E-9C06-4E78-A71B-9234FF4A6FA4}" srcOrd="0" destOrd="0" presId="urn:microsoft.com/office/officeart/2005/8/layout/radial4"/>
    <dgm:cxn modelId="{721D1AEA-20DB-47A5-9101-A128DB1C3B6A}" type="presOf" srcId="{8D9C513A-625A-43E3-8E01-28A89F5AE61E}" destId="{3DC7EA81-E02A-41C4-9947-663FDD5AB714}" srcOrd="0" destOrd="0" presId="urn:microsoft.com/office/officeart/2005/8/layout/radial4"/>
    <dgm:cxn modelId="{22CA4ECC-B735-4286-A28C-E0A2104F2CCC}" type="presParOf" srcId="{3DC7EA81-E02A-41C4-9947-663FDD5AB714}" destId="{C14AE34E-9C06-4E78-A71B-9234FF4A6FA4}" srcOrd="0" destOrd="0" presId="urn:microsoft.com/office/officeart/2005/8/layout/radial4"/>
    <dgm:cxn modelId="{69B4BBAF-C99F-4AE9-9455-FE8DC92D0D01}" type="presParOf" srcId="{3DC7EA81-E02A-41C4-9947-663FDD5AB714}" destId="{86117411-7591-4D50-A29F-4907392933EC}" srcOrd="1" destOrd="0" presId="urn:microsoft.com/office/officeart/2005/8/layout/radial4"/>
    <dgm:cxn modelId="{397E48C5-765E-4181-A7E1-E87C7B816E84}" type="presParOf" srcId="{3DC7EA81-E02A-41C4-9947-663FDD5AB714}" destId="{047F498B-82B3-4EBF-B337-4F603FF8BC1E}" srcOrd="2" destOrd="0" presId="urn:microsoft.com/office/officeart/2005/8/layout/radial4"/>
    <dgm:cxn modelId="{F45BD5D5-E5EC-458A-B7D3-6353CAC30806}" type="presParOf" srcId="{3DC7EA81-E02A-41C4-9947-663FDD5AB714}" destId="{66299CF6-0F82-4485-9E1B-A98A2D20038A}" srcOrd="3" destOrd="0" presId="urn:microsoft.com/office/officeart/2005/8/layout/radial4"/>
    <dgm:cxn modelId="{2D36CB67-AE2F-4E53-9B4D-A452B5BF22D4}" type="presParOf" srcId="{3DC7EA81-E02A-41C4-9947-663FDD5AB714}" destId="{EBDFE698-79D5-4810-B6C1-525484EE7CE7}" srcOrd="4" destOrd="0" presId="urn:microsoft.com/office/officeart/2005/8/layout/radial4"/>
    <dgm:cxn modelId="{65C44A64-9908-4FC9-B260-C3DB0D4A3095}" type="presParOf" srcId="{3DC7EA81-E02A-41C4-9947-663FDD5AB714}" destId="{C8A9A080-0476-479B-92EB-47BAAE259679}" srcOrd="5" destOrd="0" presId="urn:microsoft.com/office/officeart/2005/8/layout/radial4"/>
    <dgm:cxn modelId="{0A829183-2333-4104-9207-1F28492723A7}" type="presParOf" srcId="{3DC7EA81-E02A-41C4-9947-663FDD5AB714}" destId="{02DEC456-2F8C-483D-AEF3-2AF79788EA40}"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7472DE-3096-48F8-A771-DCDEC5186458}"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GB"/>
        </a:p>
      </dgm:t>
    </dgm:pt>
    <dgm:pt modelId="{7EBE264D-E7E7-41AC-B51D-E51509C325C9}">
      <dgm:prSet phldrT="[Text]" custT="1"/>
      <dgm:spPr/>
      <dgm:t>
        <a:bodyPr/>
        <a:lstStyle/>
        <a:p>
          <a:r>
            <a:rPr lang="en-GB" sz="1800"/>
            <a:t>Select own samples of student work from across grade bandings, including fails. </a:t>
          </a:r>
        </a:p>
      </dgm:t>
    </dgm:pt>
    <dgm:pt modelId="{D43BF409-41D3-408D-943A-EBB76A57E0ED}" type="parTrans" cxnId="{3FBFCF18-6CA0-4D0A-AB94-B433BDBBD218}">
      <dgm:prSet/>
      <dgm:spPr/>
      <dgm:t>
        <a:bodyPr/>
        <a:lstStyle/>
        <a:p>
          <a:endParaRPr lang="en-GB" sz="1800"/>
        </a:p>
      </dgm:t>
    </dgm:pt>
    <dgm:pt modelId="{0A4D444D-47C9-4140-B162-3E06AFFE5741}" type="sibTrans" cxnId="{3FBFCF18-6CA0-4D0A-AB94-B433BDBBD218}">
      <dgm:prSet/>
      <dgm:spPr/>
      <dgm:t>
        <a:bodyPr/>
        <a:lstStyle/>
        <a:p>
          <a:endParaRPr lang="en-GB" sz="1800"/>
        </a:p>
      </dgm:t>
    </dgm:pt>
    <dgm:pt modelId="{B15817CE-B3A5-44B8-AE48-9F7634F4AE95}">
      <dgm:prSet phldrT="[Text]" custT="1"/>
      <dgm:spPr/>
      <dgm:t>
        <a:bodyPr/>
        <a:lstStyle/>
        <a:p>
          <a:r>
            <a:rPr lang="en-GB" sz="1800"/>
            <a:t>Please do not write comments on student work. Comments should be made on annual report. </a:t>
          </a:r>
        </a:p>
      </dgm:t>
    </dgm:pt>
    <dgm:pt modelId="{26EE2097-4CBE-4A27-8725-870919B44803}" type="parTrans" cxnId="{65DB149E-9DC3-4F77-A690-A6C4B3C68089}">
      <dgm:prSet/>
      <dgm:spPr/>
      <dgm:t>
        <a:bodyPr/>
        <a:lstStyle/>
        <a:p>
          <a:endParaRPr lang="en-GB" sz="1800"/>
        </a:p>
      </dgm:t>
    </dgm:pt>
    <dgm:pt modelId="{43515C13-EDD2-404D-AB3D-FA2EA09DB844}" type="sibTrans" cxnId="{65DB149E-9DC3-4F77-A690-A6C4B3C68089}">
      <dgm:prSet/>
      <dgm:spPr/>
      <dgm:t>
        <a:bodyPr/>
        <a:lstStyle/>
        <a:p>
          <a:endParaRPr lang="en-GB" sz="1800"/>
        </a:p>
      </dgm:t>
    </dgm:pt>
    <dgm:pt modelId="{59C239C6-2482-4FF2-9896-F0001A4AA0AF}">
      <dgm:prSet custT="1"/>
      <dgm:spPr/>
      <dgm:t>
        <a:bodyPr/>
        <a:lstStyle/>
        <a:p>
          <a:r>
            <a:rPr lang="en-GB" sz="1800" b="0" i="0" u="none"/>
            <a:t>CCCU does not mandate a specific amount of student work to review.</a:t>
          </a:r>
          <a:endParaRPr lang="en-GB" sz="1800"/>
        </a:p>
      </dgm:t>
    </dgm:pt>
    <dgm:pt modelId="{FC902C69-B82D-46AE-A142-CD248292770C}" type="parTrans" cxnId="{6ED76280-0581-4C86-8BD6-6A1AE16B7197}">
      <dgm:prSet/>
      <dgm:spPr/>
      <dgm:t>
        <a:bodyPr/>
        <a:lstStyle/>
        <a:p>
          <a:endParaRPr lang="en-GB" sz="1800"/>
        </a:p>
      </dgm:t>
    </dgm:pt>
    <dgm:pt modelId="{4B709E5D-8E70-442C-AB32-074DC8ACE583}" type="sibTrans" cxnId="{6ED76280-0581-4C86-8BD6-6A1AE16B7197}">
      <dgm:prSet/>
      <dgm:spPr/>
      <dgm:t>
        <a:bodyPr/>
        <a:lstStyle/>
        <a:p>
          <a:endParaRPr lang="en-GB" sz="1800"/>
        </a:p>
      </dgm:t>
    </dgm:pt>
    <dgm:pt modelId="{BE3AFCCF-B71E-4F61-9044-E437DED6632A}">
      <dgm:prSet custT="1"/>
      <dgm:spPr/>
      <dgm:t>
        <a:bodyPr/>
        <a:lstStyle/>
        <a:p>
          <a:r>
            <a:rPr lang="en-GB" sz="1800"/>
            <a:t>Access to relevant VLE platforms given by Course Administrators before main Exam Boards.</a:t>
          </a:r>
        </a:p>
      </dgm:t>
    </dgm:pt>
    <dgm:pt modelId="{1285805B-47CF-4545-9F6A-2B71799C5DB2}" type="parTrans" cxnId="{C79E5F15-AA26-485B-A092-323DFC6F9002}">
      <dgm:prSet/>
      <dgm:spPr/>
      <dgm:t>
        <a:bodyPr/>
        <a:lstStyle/>
        <a:p>
          <a:endParaRPr lang="en-GB" sz="1800"/>
        </a:p>
      </dgm:t>
    </dgm:pt>
    <dgm:pt modelId="{7F90E34D-4A19-4BE5-8756-9C30FE095AFE}" type="sibTrans" cxnId="{C79E5F15-AA26-485B-A092-323DFC6F9002}">
      <dgm:prSet/>
      <dgm:spPr/>
      <dgm:t>
        <a:bodyPr/>
        <a:lstStyle/>
        <a:p>
          <a:endParaRPr lang="en-GB" sz="1800"/>
        </a:p>
      </dgm:t>
    </dgm:pt>
    <dgm:pt modelId="{B332B201-E8AC-4D3F-87A2-F8279D8F56E2}">
      <dgm:prSet phldrT="[Text]" custT="1"/>
      <dgm:spPr/>
      <dgm:t>
        <a:bodyPr/>
        <a:lstStyle/>
        <a:p>
          <a:r>
            <a:rPr lang="en-GB" sz="1800"/>
            <a:t>All External Examiners will be granted a CCCU Staff computing account to enable access to VLE. You will need to log on to the VLE using your CCCU Staff account. </a:t>
          </a:r>
        </a:p>
      </dgm:t>
    </dgm:pt>
    <dgm:pt modelId="{F6FB7D26-DC53-4C4D-B830-7749FBBCE017}" type="sibTrans" cxnId="{6198F5EE-50B6-49BC-A006-E06BFFEC24DC}">
      <dgm:prSet/>
      <dgm:spPr/>
      <dgm:t>
        <a:bodyPr/>
        <a:lstStyle/>
        <a:p>
          <a:endParaRPr lang="en-GB" sz="1800"/>
        </a:p>
      </dgm:t>
    </dgm:pt>
    <dgm:pt modelId="{02EF7E84-0A66-4079-A4D3-529B20E2322B}" type="parTrans" cxnId="{6198F5EE-50B6-49BC-A006-E06BFFEC24DC}">
      <dgm:prSet/>
      <dgm:spPr/>
      <dgm:t>
        <a:bodyPr/>
        <a:lstStyle/>
        <a:p>
          <a:endParaRPr lang="en-GB" sz="1800"/>
        </a:p>
      </dgm:t>
    </dgm:pt>
    <dgm:pt modelId="{1F9FBBE4-9F29-466C-825B-BBA9478333ED}" type="pres">
      <dgm:prSet presAssocID="{1A7472DE-3096-48F8-A771-DCDEC5186458}" presName="Name0" presStyleCnt="0">
        <dgm:presLayoutVars>
          <dgm:chMax val="7"/>
          <dgm:chPref val="7"/>
          <dgm:dir/>
        </dgm:presLayoutVars>
      </dgm:prSet>
      <dgm:spPr/>
    </dgm:pt>
    <dgm:pt modelId="{EA7A35A5-D227-4A34-967A-1DD7A137DAD3}" type="pres">
      <dgm:prSet presAssocID="{1A7472DE-3096-48F8-A771-DCDEC5186458}" presName="Name1" presStyleCnt="0"/>
      <dgm:spPr/>
    </dgm:pt>
    <dgm:pt modelId="{F0A49DB5-8264-493A-AAD8-BDA65594B3DB}" type="pres">
      <dgm:prSet presAssocID="{1A7472DE-3096-48F8-A771-DCDEC5186458}" presName="cycle" presStyleCnt="0"/>
      <dgm:spPr/>
    </dgm:pt>
    <dgm:pt modelId="{C58409C5-E071-4D0A-8860-26B3BFE9EEF1}" type="pres">
      <dgm:prSet presAssocID="{1A7472DE-3096-48F8-A771-DCDEC5186458}" presName="srcNode" presStyleLbl="node1" presStyleIdx="0" presStyleCnt="5"/>
      <dgm:spPr/>
    </dgm:pt>
    <dgm:pt modelId="{9C07BC66-BDC7-4E4C-9421-3F6506B5F595}" type="pres">
      <dgm:prSet presAssocID="{1A7472DE-3096-48F8-A771-DCDEC5186458}" presName="conn" presStyleLbl="parChTrans1D2" presStyleIdx="0" presStyleCnt="1"/>
      <dgm:spPr/>
    </dgm:pt>
    <dgm:pt modelId="{71FA95A3-E724-4F7C-A51A-18114E42A088}" type="pres">
      <dgm:prSet presAssocID="{1A7472DE-3096-48F8-A771-DCDEC5186458}" presName="extraNode" presStyleLbl="node1" presStyleIdx="0" presStyleCnt="5"/>
      <dgm:spPr/>
    </dgm:pt>
    <dgm:pt modelId="{0D65F0FE-1481-4136-A156-776096DE44CF}" type="pres">
      <dgm:prSet presAssocID="{1A7472DE-3096-48F8-A771-DCDEC5186458}" presName="dstNode" presStyleLbl="node1" presStyleIdx="0" presStyleCnt="5"/>
      <dgm:spPr/>
    </dgm:pt>
    <dgm:pt modelId="{78ABF16A-138E-40BD-A85F-8E0A24E75741}" type="pres">
      <dgm:prSet presAssocID="{7EBE264D-E7E7-41AC-B51D-E51509C325C9}" presName="text_1" presStyleLbl="node1" presStyleIdx="0" presStyleCnt="5">
        <dgm:presLayoutVars>
          <dgm:bulletEnabled val="1"/>
        </dgm:presLayoutVars>
      </dgm:prSet>
      <dgm:spPr/>
    </dgm:pt>
    <dgm:pt modelId="{7B6197CD-F31D-4C80-983B-CE5675D77426}" type="pres">
      <dgm:prSet presAssocID="{7EBE264D-E7E7-41AC-B51D-E51509C325C9}" presName="accent_1" presStyleCnt="0"/>
      <dgm:spPr/>
    </dgm:pt>
    <dgm:pt modelId="{4EFD1029-6CAA-45B0-A49D-CFFB7ABD324A}" type="pres">
      <dgm:prSet presAssocID="{7EBE264D-E7E7-41AC-B51D-E51509C325C9}" presName="accentRepeatNode" presStyleLbl="solidFgAcc1" presStyleIdx="0" presStyleCnt="5"/>
      <dgm:spPr/>
    </dgm:pt>
    <dgm:pt modelId="{8E2E143B-C227-4245-BBD8-46B0CB4CA07E}" type="pres">
      <dgm:prSet presAssocID="{59C239C6-2482-4FF2-9896-F0001A4AA0AF}" presName="text_2" presStyleLbl="node1" presStyleIdx="1" presStyleCnt="5">
        <dgm:presLayoutVars>
          <dgm:bulletEnabled val="1"/>
        </dgm:presLayoutVars>
      </dgm:prSet>
      <dgm:spPr/>
    </dgm:pt>
    <dgm:pt modelId="{540955D8-C0E3-4733-BB8F-4B7FFD739C00}" type="pres">
      <dgm:prSet presAssocID="{59C239C6-2482-4FF2-9896-F0001A4AA0AF}" presName="accent_2" presStyleCnt="0"/>
      <dgm:spPr/>
    </dgm:pt>
    <dgm:pt modelId="{B047BBC0-E4DB-4F6B-8036-B5F22BA7CD1E}" type="pres">
      <dgm:prSet presAssocID="{59C239C6-2482-4FF2-9896-F0001A4AA0AF}" presName="accentRepeatNode" presStyleLbl="solidFgAcc1" presStyleIdx="1" presStyleCnt="5"/>
      <dgm:spPr/>
    </dgm:pt>
    <dgm:pt modelId="{CE66FA63-FACC-4752-A17B-BC65ED20855E}" type="pres">
      <dgm:prSet presAssocID="{B15817CE-B3A5-44B8-AE48-9F7634F4AE95}" presName="text_3" presStyleLbl="node1" presStyleIdx="2" presStyleCnt="5">
        <dgm:presLayoutVars>
          <dgm:bulletEnabled val="1"/>
        </dgm:presLayoutVars>
      </dgm:prSet>
      <dgm:spPr/>
    </dgm:pt>
    <dgm:pt modelId="{DE125C49-5699-414D-A160-4C8927FFA93C}" type="pres">
      <dgm:prSet presAssocID="{B15817CE-B3A5-44B8-AE48-9F7634F4AE95}" presName="accent_3" presStyleCnt="0"/>
      <dgm:spPr/>
    </dgm:pt>
    <dgm:pt modelId="{3FAE7262-AF0A-4E72-AE72-DEC6CB555DC3}" type="pres">
      <dgm:prSet presAssocID="{B15817CE-B3A5-44B8-AE48-9F7634F4AE95}" presName="accentRepeatNode" presStyleLbl="solidFgAcc1" presStyleIdx="2" presStyleCnt="5"/>
      <dgm:spPr/>
    </dgm:pt>
    <dgm:pt modelId="{018F55E9-AE7D-407A-8513-C96EC6AA3EFB}" type="pres">
      <dgm:prSet presAssocID="{BE3AFCCF-B71E-4F61-9044-E437DED6632A}" presName="text_4" presStyleLbl="node1" presStyleIdx="3" presStyleCnt="5">
        <dgm:presLayoutVars>
          <dgm:bulletEnabled val="1"/>
        </dgm:presLayoutVars>
      </dgm:prSet>
      <dgm:spPr/>
    </dgm:pt>
    <dgm:pt modelId="{3BC14D2D-035D-440A-A774-43B6C31C4F3B}" type="pres">
      <dgm:prSet presAssocID="{BE3AFCCF-B71E-4F61-9044-E437DED6632A}" presName="accent_4" presStyleCnt="0"/>
      <dgm:spPr/>
    </dgm:pt>
    <dgm:pt modelId="{4D9E882D-CBB4-4735-8F96-A560D5EC7150}" type="pres">
      <dgm:prSet presAssocID="{BE3AFCCF-B71E-4F61-9044-E437DED6632A}" presName="accentRepeatNode" presStyleLbl="solidFgAcc1" presStyleIdx="3" presStyleCnt="5"/>
      <dgm:spPr/>
    </dgm:pt>
    <dgm:pt modelId="{BFF3820F-E420-46C8-8489-250F0C1CDDB9}" type="pres">
      <dgm:prSet presAssocID="{B332B201-E8AC-4D3F-87A2-F8279D8F56E2}" presName="text_5" presStyleLbl="node1" presStyleIdx="4" presStyleCnt="5">
        <dgm:presLayoutVars>
          <dgm:bulletEnabled val="1"/>
        </dgm:presLayoutVars>
      </dgm:prSet>
      <dgm:spPr/>
    </dgm:pt>
    <dgm:pt modelId="{E9887D7A-C0B7-4D41-9C6D-ACCB69BA3A77}" type="pres">
      <dgm:prSet presAssocID="{B332B201-E8AC-4D3F-87A2-F8279D8F56E2}" presName="accent_5" presStyleCnt="0"/>
      <dgm:spPr/>
    </dgm:pt>
    <dgm:pt modelId="{5B697161-B848-4572-A1A9-B4091F31039A}" type="pres">
      <dgm:prSet presAssocID="{B332B201-E8AC-4D3F-87A2-F8279D8F56E2}" presName="accentRepeatNode" presStyleLbl="solidFgAcc1" presStyleIdx="4" presStyleCnt="5"/>
      <dgm:spPr/>
    </dgm:pt>
  </dgm:ptLst>
  <dgm:cxnLst>
    <dgm:cxn modelId="{88BF0B12-E375-46FD-8203-9A7E3558DC0B}" type="presOf" srcId="{1A7472DE-3096-48F8-A771-DCDEC5186458}" destId="{1F9FBBE4-9F29-466C-825B-BBA9478333ED}" srcOrd="0" destOrd="0" presId="urn:microsoft.com/office/officeart/2008/layout/VerticalCurvedList"/>
    <dgm:cxn modelId="{C79E5F15-AA26-485B-A092-323DFC6F9002}" srcId="{1A7472DE-3096-48F8-A771-DCDEC5186458}" destId="{BE3AFCCF-B71E-4F61-9044-E437DED6632A}" srcOrd="3" destOrd="0" parTransId="{1285805B-47CF-4545-9F6A-2B71799C5DB2}" sibTransId="{7F90E34D-4A19-4BE5-8756-9C30FE095AFE}"/>
    <dgm:cxn modelId="{759B3616-7207-4761-896F-2FD5915D8AB7}" type="presOf" srcId="{0A4D444D-47C9-4140-B162-3E06AFFE5741}" destId="{9C07BC66-BDC7-4E4C-9421-3F6506B5F595}" srcOrd="0" destOrd="0" presId="urn:microsoft.com/office/officeart/2008/layout/VerticalCurvedList"/>
    <dgm:cxn modelId="{3FBFCF18-6CA0-4D0A-AB94-B433BDBBD218}" srcId="{1A7472DE-3096-48F8-A771-DCDEC5186458}" destId="{7EBE264D-E7E7-41AC-B51D-E51509C325C9}" srcOrd="0" destOrd="0" parTransId="{D43BF409-41D3-408D-943A-EBB76A57E0ED}" sibTransId="{0A4D444D-47C9-4140-B162-3E06AFFE5741}"/>
    <dgm:cxn modelId="{6C368E39-947D-4890-8C95-E60A0CE0D400}" type="presOf" srcId="{7EBE264D-E7E7-41AC-B51D-E51509C325C9}" destId="{78ABF16A-138E-40BD-A85F-8E0A24E75741}" srcOrd="0" destOrd="0" presId="urn:microsoft.com/office/officeart/2008/layout/VerticalCurvedList"/>
    <dgm:cxn modelId="{DA68015F-DBF1-4076-9D6D-83914D252DE9}" type="presOf" srcId="{B332B201-E8AC-4D3F-87A2-F8279D8F56E2}" destId="{BFF3820F-E420-46C8-8489-250F0C1CDDB9}" srcOrd="0" destOrd="0" presId="urn:microsoft.com/office/officeart/2008/layout/VerticalCurvedList"/>
    <dgm:cxn modelId="{74E4BF72-5787-407E-9961-AC699923168B}" type="presOf" srcId="{B15817CE-B3A5-44B8-AE48-9F7634F4AE95}" destId="{CE66FA63-FACC-4752-A17B-BC65ED20855E}" srcOrd="0" destOrd="0" presId="urn:microsoft.com/office/officeart/2008/layout/VerticalCurvedList"/>
    <dgm:cxn modelId="{6ED76280-0581-4C86-8BD6-6A1AE16B7197}" srcId="{1A7472DE-3096-48F8-A771-DCDEC5186458}" destId="{59C239C6-2482-4FF2-9896-F0001A4AA0AF}" srcOrd="1" destOrd="0" parTransId="{FC902C69-B82D-46AE-A142-CD248292770C}" sibTransId="{4B709E5D-8E70-442C-AB32-074DC8ACE583}"/>
    <dgm:cxn modelId="{CF18828C-CD62-4738-B911-CC1A9A4EB702}" type="presOf" srcId="{BE3AFCCF-B71E-4F61-9044-E437DED6632A}" destId="{018F55E9-AE7D-407A-8513-C96EC6AA3EFB}" srcOrd="0" destOrd="0" presId="urn:microsoft.com/office/officeart/2008/layout/VerticalCurvedList"/>
    <dgm:cxn modelId="{65DB149E-9DC3-4F77-A690-A6C4B3C68089}" srcId="{1A7472DE-3096-48F8-A771-DCDEC5186458}" destId="{B15817CE-B3A5-44B8-AE48-9F7634F4AE95}" srcOrd="2" destOrd="0" parTransId="{26EE2097-4CBE-4A27-8725-870919B44803}" sibTransId="{43515C13-EDD2-404D-AB3D-FA2EA09DB844}"/>
    <dgm:cxn modelId="{1EB702A6-6A22-45CF-A662-4B1350E41B37}" type="presOf" srcId="{59C239C6-2482-4FF2-9896-F0001A4AA0AF}" destId="{8E2E143B-C227-4245-BBD8-46B0CB4CA07E}" srcOrd="0" destOrd="0" presId="urn:microsoft.com/office/officeart/2008/layout/VerticalCurvedList"/>
    <dgm:cxn modelId="{6198F5EE-50B6-49BC-A006-E06BFFEC24DC}" srcId="{1A7472DE-3096-48F8-A771-DCDEC5186458}" destId="{B332B201-E8AC-4D3F-87A2-F8279D8F56E2}" srcOrd="4" destOrd="0" parTransId="{02EF7E84-0A66-4079-A4D3-529B20E2322B}" sibTransId="{F6FB7D26-DC53-4C4D-B830-7749FBBCE017}"/>
    <dgm:cxn modelId="{59A51B94-F690-4805-A0E1-D9C14460DC30}" type="presParOf" srcId="{1F9FBBE4-9F29-466C-825B-BBA9478333ED}" destId="{EA7A35A5-D227-4A34-967A-1DD7A137DAD3}" srcOrd="0" destOrd="0" presId="urn:microsoft.com/office/officeart/2008/layout/VerticalCurvedList"/>
    <dgm:cxn modelId="{D607C3E6-3EB2-4EDC-85FE-59FB37012714}" type="presParOf" srcId="{EA7A35A5-D227-4A34-967A-1DD7A137DAD3}" destId="{F0A49DB5-8264-493A-AAD8-BDA65594B3DB}" srcOrd="0" destOrd="0" presId="urn:microsoft.com/office/officeart/2008/layout/VerticalCurvedList"/>
    <dgm:cxn modelId="{1F6A2F78-ADC6-4842-BF41-417CF0BF772C}" type="presParOf" srcId="{F0A49DB5-8264-493A-AAD8-BDA65594B3DB}" destId="{C58409C5-E071-4D0A-8860-26B3BFE9EEF1}" srcOrd="0" destOrd="0" presId="urn:microsoft.com/office/officeart/2008/layout/VerticalCurvedList"/>
    <dgm:cxn modelId="{94131ABA-0BE1-46F2-B0ED-958702129C6D}" type="presParOf" srcId="{F0A49DB5-8264-493A-AAD8-BDA65594B3DB}" destId="{9C07BC66-BDC7-4E4C-9421-3F6506B5F595}" srcOrd="1" destOrd="0" presId="urn:microsoft.com/office/officeart/2008/layout/VerticalCurvedList"/>
    <dgm:cxn modelId="{9A6205AB-EF87-4456-9BCE-D4284FD617FF}" type="presParOf" srcId="{F0A49DB5-8264-493A-AAD8-BDA65594B3DB}" destId="{71FA95A3-E724-4F7C-A51A-18114E42A088}" srcOrd="2" destOrd="0" presId="urn:microsoft.com/office/officeart/2008/layout/VerticalCurvedList"/>
    <dgm:cxn modelId="{4163918A-BCCA-4E57-A6BF-A6062A87F4BD}" type="presParOf" srcId="{F0A49DB5-8264-493A-AAD8-BDA65594B3DB}" destId="{0D65F0FE-1481-4136-A156-776096DE44CF}" srcOrd="3" destOrd="0" presId="urn:microsoft.com/office/officeart/2008/layout/VerticalCurvedList"/>
    <dgm:cxn modelId="{E827FA19-6202-4AA6-B677-1A5B00873A21}" type="presParOf" srcId="{EA7A35A5-D227-4A34-967A-1DD7A137DAD3}" destId="{78ABF16A-138E-40BD-A85F-8E0A24E75741}" srcOrd="1" destOrd="0" presId="urn:microsoft.com/office/officeart/2008/layout/VerticalCurvedList"/>
    <dgm:cxn modelId="{339AFCBB-BA70-4849-863D-6BD27FEF3A00}" type="presParOf" srcId="{EA7A35A5-D227-4A34-967A-1DD7A137DAD3}" destId="{7B6197CD-F31D-4C80-983B-CE5675D77426}" srcOrd="2" destOrd="0" presId="urn:microsoft.com/office/officeart/2008/layout/VerticalCurvedList"/>
    <dgm:cxn modelId="{12BC11E4-D14B-47B8-801C-25F89E1ED03E}" type="presParOf" srcId="{7B6197CD-F31D-4C80-983B-CE5675D77426}" destId="{4EFD1029-6CAA-45B0-A49D-CFFB7ABD324A}" srcOrd="0" destOrd="0" presId="urn:microsoft.com/office/officeart/2008/layout/VerticalCurvedList"/>
    <dgm:cxn modelId="{8A69F56C-0421-4AC5-B1DC-9417ED06B8FC}" type="presParOf" srcId="{EA7A35A5-D227-4A34-967A-1DD7A137DAD3}" destId="{8E2E143B-C227-4245-BBD8-46B0CB4CA07E}" srcOrd="3" destOrd="0" presId="urn:microsoft.com/office/officeart/2008/layout/VerticalCurvedList"/>
    <dgm:cxn modelId="{61D9488A-F005-4F9E-B91B-70FC4F20933C}" type="presParOf" srcId="{EA7A35A5-D227-4A34-967A-1DD7A137DAD3}" destId="{540955D8-C0E3-4733-BB8F-4B7FFD739C00}" srcOrd="4" destOrd="0" presId="urn:microsoft.com/office/officeart/2008/layout/VerticalCurvedList"/>
    <dgm:cxn modelId="{6693B4E1-4077-438F-83FA-9238AC1963C1}" type="presParOf" srcId="{540955D8-C0E3-4733-BB8F-4B7FFD739C00}" destId="{B047BBC0-E4DB-4F6B-8036-B5F22BA7CD1E}" srcOrd="0" destOrd="0" presId="urn:microsoft.com/office/officeart/2008/layout/VerticalCurvedList"/>
    <dgm:cxn modelId="{3AEF567D-052B-486C-8E31-95C46D3BD816}" type="presParOf" srcId="{EA7A35A5-D227-4A34-967A-1DD7A137DAD3}" destId="{CE66FA63-FACC-4752-A17B-BC65ED20855E}" srcOrd="5" destOrd="0" presId="urn:microsoft.com/office/officeart/2008/layout/VerticalCurvedList"/>
    <dgm:cxn modelId="{FDD3E905-2CAD-482B-A2AD-344B9DE3BF80}" type="presParOf" srcId="{EA7A35A5-D227-4A34-967A-1DD7A137DAD3}" destId="{DE125C49-5699-414D-A160-4C8927FFA93C}" srcOrd="6" destOrd="0" presId="urn:microsoft.com/office/officeart/2008/layout/VerticalCurvedList"/>
    <dgm:cxn modelId="{87E3B8D6-E73E-4D9D-A5FD-3A268ECA5E8E}" type="presParOf" srcId="{DE125C49-5699-414D-A160-4C8927FFA93C}" destId="{3FAE7262-AF0A-4E72-AE72-DEC6CB555DC3}" srcOrd="0" destOrd="0" presId="urn:microsoft.com/office/officeart/2008/layout/VerticalCurvedList"/>
    <dgm:cxn modelId="{E776DA9F-EC12-4AFE-92BA-F7536848BD2C}" type="presParOf" srcId="{EA7A35A5-D227-4A34-967A-1DD7A137DAD3}" destId="{018F55E9-AE7D-407A-8513-C96EC6AA3EFB}" srcOrd="7" destOrd="0" presId="urn:microsoft.com/office/officeart/2008/layout/VerticalCurvedList"/>
    <dgm:cxn modelId="{3A91208A-723E-4902-A416-6C980E9CCB96}" type="presParOf" srcId="{EA7A35A5-D227-4A34-967A-1DD7A137DAD3}" destId="{3BC14D2D-035D-440A-A774-43B6C31C4F3B}" srcOrd="8" destOrd="0" presId="urn:microsoft.com/office/officeart/2008/layout/VerticalCurvedList"/>
    <dgm:cxn modelId="{E1CF570F-4BEA-47DA-B1A6-5805BC53F299}" type="presParOf" srcId="{3BC14D2D-035D-440A-A774-43B6C31C4F3B}" destId="{4D9E882D-CBB4-4735-8F96-A560D5EC7150}" srcOrd="0" destOrd="0" presId="urn:microsoft.com/office/officeart/2008/layout/VerticalCurvedList"/>
    <dgm:cxn modelId="{97A34BD3-9CD6-4E69-9515-777B2BBA6002}" type="presParOf" srcId="{EA7A35A5-D227-4A34-967A-1DD7A137DAD3}" destId="{BFF3820F-E420-46C8-8489-250F0C1CDDB9}" srcOrd="9" destOrd="0" presId="urn:microsoft.com/office/officeart/2008/layout/VerticalCurvedList"/>
    <dgm:cxn modelId="{2C386B84-E857-4C46-AC38-AFC91D68DFFB}" type="presParOf" srcId="{EA7A35A5-D227-4A34-967A-1DD7A137DAD3}" destId="{E9887D7A-C0B7-4D41-9C6D-ACCB69BA3A77}" srcOrd="10" destOrd="0" presId="urn:microsoft.com/office/officeart/2008/layout/VerticalCurvedList"/>
    <dgm:cxn modelId="{66E5360A-0DBF-4C17-A8BE-7F7B21D7C11E}" type="presParOf" srcId="{E9887D7A-C0B7-4D41-9C6D-ACCB69BA3A77}" destId="{5B697161-B848-4572-A1A9-B4091F31039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C72E05-0F62-4C28-84CF-325CE5DE8A5F}"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GB"/>
        </a:p>
      </dgm:t>
    </dgm:pt>
    <dgm:pt modelId="{16C8E192-0ACC-4F68-838D-712FDA23CA28}">
      <dgm:prSet phldrT="[Text]" custT="1"/>
      <dgm:spPr/>
      <dgm:t>
        <a:bodyPr/>
        <a:lstStyle/>
        <a:p>
          <a:pPr algn="l"/>
          <a:r>
            <a:rPr lang="en-GB" sz="2400"/>
            <a:t>Main Duties</a:t>
          </a:r>
        </a:p>
      </dgm:t>
    </dgm:pt>
    <dgm:pt modelId="{1668099B-CD91-4E75-A881-D242E54DEDD0}" type="parTrans" cxnId="{B43082FD-DC3E-42FD-9B70-5513D66AB959}">
      <dgm:prSet/>
      <dgm:spPr/>
      <dgm:t>
        <a:bodyPr/>
        <a:lstStyle/>
        <a:p>
          <a:endParaRPr lang="en-GB"/>
        </a:p>
      </dgm:t>
    </dgm:pt>
    <dgm:pt modelId="{6602B4DA-5692-4F7C-AF2E-FB92FCFACD11}" type="sibTrans" cxnId="{B43082FD-DC3E-42FD-9B70-5513D66AB959}">
      <dgm:prSet/>
      <dgm:spPr/>
      <dgm:t>
        <a:bodyPr/>
        <a:lstStyle/>
        <a:p>
          <a:endParaRPr lang="en-GB"/>
        </a:p>
      </dgm:t>
    </dgm:pt>
    <dgm:pt modelId="{4DD9B4B1-D1DF-4687-B0D5-E59A5A863ACE}">
      <dgm:prSet phldrT="[Text]" phldr="1"/>
      <dgm:spPr/>
      <dgm:t>
        <a:bodyPr/>
        <a:lstStyle/>
        <a:p>
          <a:endParaRPr lang="en-GB">
            <a:solidFill>
              <a:schemeClr val="bg1"/>
            </a:solidFill>
          </a:endParaRPr>
        </a:p>
      </dgm:t>
    </dgm:pt>
    <dgm:pt modelId="{6BDF3497-CB27-4859-9645-1879C60D0BC6}" type="parTrans" cxnId="{28303AFD-ABC3-4274-873D-08A96E992F92}">
      <dgm:prSet/>
      <dgm:spPr/>
      <dgm:t>
        <a:bodyPr/>
        <a:lstStyle/>
        <a:p>
          <a:endParaRPr lang="en-GB"/>
        </a:p>
      </dgm:t>
    </dgm:pt>
    <dgm:pt modelId="{421696BB-2E68-46C5-BE9A-40C0C4BF24E0}" type="sibTrans" cxnId="{28303AFD-ABC3-4274-873D-08A96E992F92}">
      <dgm:prSet/>
      <dgm:spPr/>
      <dgm:t>
        <a:bodyPr/>
        <a:lstStyle/>
        <a:p>
          <a:endParaRPr lang="en-GB"/>
        </a:p>
      </dgm:t>
    </dgm:pt>
    <dgm:pt modelId="{8DC583A3-95F1-46BD-9520-65271EDE0086}">
      <dgm:prSet phldrT="[Text]" custT="1"/>
      <dgm:spPr/>
      <dgm:t>
        <a:bodyPr/>
        <a:lstStyle/>
        <a:p>
          <a:pPr marL="174625" indent="0">
            <a:lnSpc>
              <a:spcPct val="150000"/>
            </a:lnSpc>
            <a:buFont typeface="Arial" panose="020B0604020202020204" pitchFamily="34" charset="0"/>
            <a:buChar char="•"/>
            <a:tabLst>
              <a:tab pos="444500" algn="l"/>
            </a:tabLst>
          </a:pPr>
          <a:endParaRPr lang="en-GB" sz="1800"/>
        </a:p>
      </dgm:t>
    </dgm:pt>
    <dgm:pt modelId="{D434B367-CDC5-4234-B35B-298CF94BE632}" type="parTrans" cxnId="{838BE6E0-26EB-46A4-9D5A-E481948B9545}">
      <dgm:prSet/>
      <dgm:spPr/>
      <dgm:t>
        <a:bodyPr/>
        <a:lstStyle/>
        <a:p>
          <a:endParaRPr lang="en-GB"/>
        </a:p>
      </dgm:t>
    </dgm:pt>
    <dgm:pt modelId="{5007EB32-9E57-48D4-81BC-94DB66DE81A1}" type="sibTrans" cxnId="{838BE6E0-26EB-46A4-9D5A-E481948B9545}">
      <dgm:prSet/>
      <dgm:spPr/>
      <dgm:t>
        <a:bodyPr/>
        <a:lstStyle/>
        <a:p>
          <a:endParaRPr lang="en-GB"/>
        </a:p>
      </dgm:t>
    </dgm:pt>
    <dgm:pt modelId="{804FC6CF-2577-4FAF-8D6C-79CDD0532FAE}" type="pres">
      <dgm:prSet presAssocID="{F0C72E05-0F62-4C28-84CF-325CE5DE8A5F}" presName="Name0" presStyleCnt="0">
        <dgm:presLayoutVars>
          <dgm:chMax/>
          <dgm:chPref val="3"/>
          <dgm:dir/>
          <dgm:animOne val="branch"/>
          <dgm:animLvl val="lvl"/>
        </dgm:presLayoutVars>
      </dgm:prSet>
      <dgm:spPr/>
    </dgm:pt>
    <dgm:pt modelId="{BC39DACC-2091-4BDA-8457-0206D04FC2BC}" type="pres">
      <dgm:prSet presAssocID="{16C8E192-0ACC-4F68-838D-712FDA23CA28}" presName="composite" presStyleCnt="0"/>
      <dgm:spPr/>
    </dgm:pt>
    <dgm:pt modelId="{EEF68854-A29C-4646-A407-642BBD2780CE}" type="pres">
      <dgm:prSet presAssocID="{16C8E192-0ACC-4F68-838D-712FDA23CA28}" presName="FirstChild" presStyleLbl="revTx" presStyleIdx="0" presStyleCnt="2" custScaleX="101958" custScaleY="163962" custLinFactY="48361" custLinFactNeighborX="-39411" custLinFactNeighborY="100000">
        <dgm:presLayoutVars>
          <dgm:chMax val="0"/>
          <dgm:chPref val="0"/>
          <dgm:bulletEnabled val="1"/>
        </dgm:presLayoutVars>
      </dgm:prSet>
      <dgm:spPr/>
    </dgm:pt>
    <dgm:pt modelId="{95B69E97-736A-409E-BA23-96B2A19BC272}" type="pres">
      <dgm:prSet presAssocID="{16C8E192-0ACC-4F68-838D-712FDA23CA28}" presName="Parent" presStyleLbl="alignNode1" presStyleIdx="0" presStyleCnt="1" custScaleX="317109" custScaleY="53953" custLinFactNeighborX="50332" custLinFactNeighborY="11808">
        <dgm:presLayoutVars>
          <dgm:chMax val="3"/>
          <dgm:chPref val="3"/>
          <dgm:bulletEnabled val="1"/>
        </dgm:presLayoutVars>
      </dgm:prSet>
      <dgm:spPr/>
    </dgm:pt>
    <dgm:pt modelId="{76285AE0-A4B4-4660-9118-0BC7A2F1859D}" type="pres">
      <dgm:prSet presAssocID="{16C8E192-0ACC-4F68-838D-712FDA23CA28}" presName="Accent" presStyleLbl="parChTrans1D1" presStyleIdx="0" presStyleCnt="1" custLinFactY="-222941" custLinFactNeighborX="-15608" custLinFactNeighborY="-300000"/>
      <dgm:spPr/>
    </dgm:pt>
    <dgm:pt modelId="{832B18D3-6532-451E-B677-998AA5D379E8}" type="pres">
      <dgm:prSet presAssocID="{16C8E192-0ACC-4F68-838D-712FDA23CA28}" presName="Child" presStyleLbl="revTx" presStyleIdx="1" presStyleCnt="2">
        <dgm:presLayoutVars>
          <dgm:chMax val="0"/>
          <dgm:chPref val="0"/>
          <dgm:bulletEnabled val="1"/>
        </dgm:presLayoutVars>
      </dgm:prSet>
      <dgm:spPr/>
    </dgm:pt>
  </dgm:ptLst>
  <dgm:cxnLst>
    <dgm:cxn modelId="{8135530E-2F27-4953-BEC2-E8AB5F10C153}" type="presOf" srcId="{16C8E192-0ACC-4F68-838D-712FDA23CA28}" destId="{95B69E97-736A-409E-BA23-96B2A19BC272}" srcOrd="0" destOrd="0" presId="urn:microsoft.com/office/officeart/2011/layout/TabList"/>
    <dgm:cxn modelId="{3E000518-F162-4A60-838A-5194703F57F5}" type="presOf" srcId="{8DC583A3-95F1-46BD-9520-65271EDE0086}" destId="{832B18D3-6532-451E-B677-998AA5D379E8}" srcOrd="0" destOrd="0" presId="urn:microsoft.com/office/officeart/2011/layout/TabList"/>
    <dgm:cxn modelId="{FFFC4729-6A37-437B-A866-18A0785214E5}" type="presOf" srcId="{F0C72E05-0F62-4C28-84CF-325CE5DE8A5F}" destId="{804FC6CF-2577-4FAF-8D6C-79CDD0532FAE}" srcOrd="0" destOrd="0" presId="urn:microsoft.com/office/officeart/2011/layout/TabList"/>
    <dgm:cxn modelId="{838BE6E0-26EB-46A4-9D5A-E481948B9545}" srcId="{16C8E192-0ACC-4F68-838D-712FDA23CA28}" destId="{8DC583A3-95F1-46BD-9520-65271EDE0086}" srcOrd="1" destOrd="0" parTransId="{D434B367-CDC5-4234-B35B-298CF94BE632}" sibTransId="{5007EB32-9E57-48D4-81BC-94DB66DE81A1}"/>
    <dgm:cxn modelId="{98F07AFB-8E81-4AA5-B3E9-06A9AF2B602A}" type="presOf" srcId="{4DD9B4B1-D1DF-4687-B0D5-E59A5A863ACE}" destId="{EEF68854-A29C-4646-A407-642BBD2780CE}" srcOrd="0" destOrd="0" presId="urn:microsoft.com/office/officeart/2011/layout/TabList"/>
    <dgm:cxn modelId="{28303AFD-ABC3-4274-873D-08A96E992F92}" srcId="{16C8E192-0ACC-4F68-838D-712FDA23CA28}" destId="{4DD9B4B1-D1DF-4687-B0D5-E59A5A863ACE}" srcOrd="0" destOrd="0" parTransId="{6BDF3497-CB27-4859-9645-1879C60D0BC6}" sibTransId="{421696BB-2E68-46C5-BE9A-40C0C4BF24E0}"/>
    <dgm:cxn modelId="{B43082FD-DC3E-42FD-9B70-5513D66AB959}" srcId="{F0C72E05-0F62-4C28-84CF-325CE5DE8A5F}" destId="{16C8E192-0ACC-4F68-838D-712FDA23CA28}" srcOrd="0" destOrd="0" parTransId="{1668099B-CD91-4E75-A881-D242E54DEDD0}" sibTransId="{6602B4DA-5692-4F7C-AF2E-FB92FCFACD11}"/>
    <dgm:cxn modelId="{D097B711-4739-430B-AF26-95D3F3902511}" type="presParOf" srcId="{804FC6CF-2577-4FAF-8D6C-79CDD0532FAE}" destId="{BC39DACC-2091-4BDA-8457-0206D04FC2BC}" srcOrd="0" destOrd="0" presId="urn:microsoft.com/office/officeart/2011/layout/TabList"/>
    <dgm:cxn modelId="{51E6465E-89BC-4B52-BC3D-EB6516608EB2}" type="presParOf" srcId="{BC39DACC-2091-4BDA-8457-0206D04FC2BC}" destId="{EEF68854-A29C-4646-A407-642BBD2780CE}" srcOrd="0" destOrd="0" presId="urn:microsoft.com/office/officeart/2011/layout/TabList"/>
    <dgm:cxn modelId="{22458BCA-C2F2-49C2-A5D5-49FCCA835B85}" type="presParOf" srcId="{BC39DACC-2091-4BDA-8457-0206D04FC2BC}" destId="{95B69E97-736A-409E-BA23-96B2A19BC272}" srcOrd="1" destOrd="0" presId="urn:microsoft.com/office/officeart/2011/layout/TabList"/>
    <dgm:cxn modelId="{8BC4F133-7D5E-42E6-8EE8-D0591F340B31}" type="presParOf" srcId="{BC39DACC-2091-4BDA-8457-0206D04FC2BC}" destId="{76285AE0-A4B4-4660-9118-0BC7A2F1859D}" srcOrd="2" destOrd="0" presId="urn:microsoft.com/office/officeart/2011/layout/TabList"/>
    <dgm:cxn modelId="{56285999-B4C1-4AE6-AEC2-462325DAD2D6}" type="presParOf" srcId="{804FC6CF-2577-4FAF-8D6C-79CDD0532FAE}" destId="{832B18D3-6532-451E-B677-998AA5D379E8}" srcOrd="1"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63CE6B-7DA7-4309-8047-004FD4EA109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D9B373A-0C49-47E8-A431-B54BC6E445F5}">
      <dgm:prSet phldrT="[Text]" custT="1"/>
      <dgm:spPr/>
      <dgm:t>
        <a:bodyPr/>
        <a:lstStyle/>
        <a:p>
          <a:r>
            <a:rPr lang="en-GB" sz="1800"/>
            <a:t>1</a:t>
          </a:r>
          <a:endParaRPr lang="en-US" sz="1800"/>
        </a:p>
      </dgm:t>
    </dgm:pt>
    <dgm:pt modelId="{DA87108B-2E80-4D62-B6A6-C7000F2CCAF3}" type="parTrans" cxnId="{C546D126-B96B-46AB-8442-EA6E46D83C1A}">
      <dgm:prSet/>
      <dgm:spPr/>
      <dgm:t>
        <a:bodyPr/>
        <a:lstStyle/>
        <a:p>
          <a:endParaRPr lang="en-US" sz="1800"/>
        </a:p>
      </dgm:t>
    </dgm:pt>
    <dgm:pt modelId="{6F3FFF88-2EFC-4556-8E32-15FBEB23BB00}" type="sibTrans" cxnId="{C546D126-B96B-46AB-8442-EA6E46D83C1A}">
      <dgm:prSet/>
      <dgm:spPr/>
      <dgm:t>
        <a:bodyPr/>
        <a:lstStyle/>
        <a:p>
          <a:endParaRPr lang="en-US" sz="1800"/>
        </a:p>
      </dgm:t>
    </dgm:pt>
    <dgm:pt modelId="{1AFC91E3-3E32-486D-9F55-8F7C9B4C9317}">
      <dgm:prSet phldrT="[Text]" custT="1"/>
      <dgm:spPr/>
      <dgm:t>
        <a:bodyPr/>
        <a:lstStyle/>
        <a:p>
          <a:r>
            <a:rPr lang="en-GB" sz="1800" dirty="0"/>
            <a:t>Annual report templates available on the CCCU website at: </a:t>
          </a:r>
          <a:r>
            <a:rPr lang="en-GB" sz="1800" dirty="0">
              <a:hlinkClick xmlns:r="http://schemas.openxmlformats.org/officeDocument/2006/relationships" r:id="rId1"/>
            </a:rPr>
            <a:t>External-Examiner-Handbook</a:t>
          </a:r>
          <a:r>
            <a:rPr lang="en-GB" sz="1800" dirty="0"/>
            <a:t>   </a:t>
          </a:r>
          <a:endParaRPr lang="en-US" sz="1800" dirty="0"/>
        </a:p>
      </dgm:t>
    </dgm:pt>
    <dgm:pt modelId="{EB78FE80-9AF4-4F1A-9DF8-850EA2D9F2DD}" type="parTrans" cxnId="{C10C33EE-912A-4FE0-9D95-E27C21735E8B}">
      <dgm:prSet/>
      <dgm:spPr/>
      <dgm:t>
        <a:bodyPr/>
        <a:lstStyle/>
        <a:p>
          <a:endParaRPr lang="en-US" sz="1800"/>
        </a:p>
      </dgm:t>
    </dgm:pt>
    <dgm:pt modelId="{DF0079F2-BEC0-4B2C-BD3A-709553C87B20}" type="sibTrans" cxnId="{C10C33EE-912A-4FE0-9D95-E27C21735E8B}">
      <dgm:prSet/>
      <dgm:spPr/>
      <dgm:t>
        <a:bodyPr/>
        <a:lstStyle/>
        <a:p>
          <a:endParaRPr lang="en-US" sz="1800"/>
        </a:p>
      </dgm:t>
    </dgm:pt>
    <dgm:pt modelId="{C2566B74-0C05-41BA-B4F6-7C9F009A3132}">
      <dgm:prSet phldrT="[Text]" custT="1"/>
      <dgm:spPr/>
      <dgm:t>
        <a:bodyPr/>
        <a:lstStyle/>
        <a:p>
          <a:r>
            <a:rPr lang="en-GB" sz="1800"/>
            <a:t>4</a:t>
          </a:r>
          <a:endParaRPr lang="en-US" sz="1800"/>
        </a:p>
      </dgm:t>
    </dgm:pt>
    <dgm:pt modelId="{86D0FDC3-7824-4772-A34C-AD0FDA73E6E7}" type="parTrans" cxnId="{A436F3CB-FD09-4EAA-8932-DFCBFAF30FF4}">
      <dgm:prSet/>
      <dgm:spPr/>
      <dgm:t>
        <a:bodyPr/>
        <a:lstStyle/>
        <a:p>
          <a:endParaRPr lang="en-US" sz="1800"/>
        </a:p>
      </dgm:t>
    </dgm:pt>
    <dgm:pt modelId="{B1C8781C-0500-4F6B-9BA8-795CF326E6D2}" type="sibTrans" cxnId="{A436F3CB-FD09-4EAA-8932-DFCBFAF30FF4}">
      <dgm:prSet/>
      <dgm:spPr/>
      <dgm:t>
        <a:bodyPr/>
        <a:lstStyle/>
        <a:p>
          <a:endParaRPr lang="en-US" sz="1800"/>
        </a:p>
      </dgm:t>
    </dgm:pt>
    <dgm:pt modelId="{E7B736E5-691B-4BC0-AFE3-FFAC3C510BB1}">
      <dgm:prSet phldrT="[Text]" custT="1"/>
      <dgm:spPr/>
      <dgm:t>
        <a:bodyPr/>
        <a:lstStyle/>
        <a:p>
          <a:r>
            <a:rPr lang="en-GB" sz="1800"/>
            <a:t>Once report is received, Quality and Standards manager will authorise Payroll team to make payment.</a:t>
          </a:r>
          <a:endParaRPr lang="en-US" sz="1800"/>
        </a:p>
      </dgm:t>
    </dgm:pt>
    <dgm:pt modelId="{0BE68BB6-6AE2-4851-BB5C-11C424DBB017}" type="parTrans" cxnId="{40E3C639-4AF0-43FA-8E27-1F0E1C13512D}">
      <dgm:prSet/>
      <dgm:spPr/>
      <dgm:t>
        <a:bodyPr/>
        <a:lstStyle/>
        <a:p>
          <a:endParaRPr lang="en-US" sz="1800"/>
        </a:p>
      </dgm:t>
    </dgm:pt>
    <dgm:pt modelId="{38DAB196-7A74-4BCC-A468-9873771AA45E}" type="sibTrans" cxnId="{40E3C639-4AF0-43FA-8E27-1F0E1C13512D}">
      <dgm:prSet/>
      <dgm:spPr/>
      <dgm:t>
        <a:bodyPr/>
        <a:lstStyle/>
        <a:p>
          <a:endParaRPr lang="en-US" sz="1800"/>
        </a:p>
      </dgm:t>
    </dgm:pt>
    <dgm:pt modelId="{1932ACD1-849E-48BF-814C-3C7084932C3B}">
      <dgm:prSet/>
      <dgm:spPr/>
      <dgm:t>
        <a:bodyPr/>
        <a:lstStyle/>
        <a:p>
          <a:r>
            <a:rPr lang="en-GB"/>
            <a:t>2</a:t>
          </a:r>
          <a:endParaRPr lang="en-US"/>
        </a:p>
      </dgm:t>
    </dgm:pt>
    <dgm:pt modelId="{227F16BD-E4E8-4B02-991E-A302020C6660}" type="parTrans" cxnId="{EF510793-1BC5-4C38-A172-433980A21030}">
      <dgm:prSet/>
      <dgm:spPr/>
      <dgm:t>
        <a:bodyPr/>
        <a:lstStyle/>
        <a:p>
          <a:endParaRPr lang="en-US"/>
        </a:p>
      </dgm:t>
    </dgm:pt>
    <dgm:pt modelId="{CA61EFDF-7453-4C71-B3B8-B5C2B3C2981F}" type="sibTrans" cxnId="{EF510793-1BC5-4C38-A172-433980A21030}">
      <dgm:prSet/>
      <dgm:spPr/>
      <dgm:t>
        <a:bodyPr/>
        <a:lstStyle/>
        <a:p>
          <a:endParaRPr lang="en-US"/>
        </a:p>
      </dgm:t>
    </dgm:pt>
    <dgm:pt modelId="{E925952E-F881-4CDB-9D89-FF64ECAAD16D}">
      <dgm:prSet/>
      <dgm:spPr/>
      <dgm:t>
        <a:bodyPr/>
        <a:lstStyle/>
        <a:p>
          <a:r>
            <a:rPr lang="en-GB"/>
            <a:t>3</a:t>
          </a:r>
          <a:endParaRPr lang="en-US"/>
        </a:p>
      </dgm:t>
    </dgm:pt>
    <dgm:pt modelId="{D07C6C2C-AA29-4CDB-B386-02FA87083E0C}" type="parTrans" cxnId="{E582E658-171C-44B9-BE8D-062720434BD2}">
      <dgm:prSet/>
      <dgm:spPr/>
      <dgm:t>
        <a:bodyPr/>
        <a:lstStyle/>
        <a:p>
          <a:endParaRPr lang="en-US"/>
        </a:p>
      </dgm:t>
    </dgm:pt>
    <dgm:pt modelId="{E9E70959-5B59-4454-A7A9-BA0597D20070}" type="sibTrans" cxnId="{E582E658-171C-44B9-BE8D-062720434BD2}">
      <dgm:prSet/>
      <dgm:spPr/>
      <dgm:t>
        <a:bodyPr/>
        <a:lstStyle/>
        <a:p>
          <a:endParaRPr lang="en-US"/>
        </a:p>
      </dgm:t>
    </dgm:pt>
    <dgm:pt modelId="{21777DE7-2C06-4B15-AA39-E483CA837E65}">
      <dgm:prSet custT="1"/>
      <dgm:spPr/>
      <dgm:t>
        <a:bodyPr/>
        <a:lstStyle/>
        <a:p>
          <a:r>
            <a:rPr lang="en-GB" sz="1800"/>
            <a:t>Complete report after BoE meeting and upload to External Examiner Annual Report Submission Portal – instructions in the form </a:t>
          </a:r>
          <a:endParaRPr lang="en-US" sz="1800" b="1"/>
        </a:p>
      </dgm:t>
    </dgm:pt>
    <dgm:pt modelId="{DEB95934-7D94-42E5-8ABE-565A6E9F55D8}" type="parTrans" cxnId="{886B0F4E-EB63-4115-B68D-0C675F4BEEAC}">
      <dgm:prSet/>
      <dgm:spPr/>
      <dgm:t>
        <a:bodyPr/>
        <a:lstStyle/>
        <a:p>
          <a:endParaRPr lang="en-US"/>
        </a:p>
      </dgm:t>
    </dgm:pt>
    <dgm:pt modelId="{81F3C36E-C627-43AB-B6C7-C2C5FD92C4F4}" type="sibTrans" cxnId="{886B0F4E-EB63-4115-B68D-0C675F4BEEAC}">
      <dgm:prSet/>
      <dgm:spPr/>
      <dgm:t>
        <a:bodyPr/>
        <a:lstStyle/>
        <a:p>
          <a:endParaRPr lang="en-US"/>
        </a:p>
      </dgm:t>
    </dgm:pt>
    <dgm:pt modelId="{B7A86287-39B2-40AF-A751-1EF8AA4F94EA}">
      <dgm:prSet custT="1"/>
      <dgm:spPr/>
      <dgm:t>
        <a:bodyPr/>
        <a:lstStyle/>
        <a:p>
          <a:r>
            <a:rPr lang="en-GB" sz="1800"/>
            <a:t>You will only need to submit ONE annual report per </a:t>
          </a:r>
          <a:r>
            <a:rPr lang="en-GB" sz="1800" b="1"/>
            <a:t>role</a:t>
          </a:r>
          <a:r>
            <a:rPr lang="en-GB" sz="1800"/>
            <a:t>, per year</a:t>
          </a:r>
          <a:endParaRPr lang="en-US" sz="1800"/>
        </a:p>
      </dgm:t>
    </dgm:pt>
    <dgm:pt modelId="{4DF5A7A0-1FD4-4A39-9DCB-717714CBA4C6}" type="parTrans" cxnId="{C7E64553-3D5A-4C59-87B0-9130DDEDF7D5}">
      <dgm:prSet/>
      <dgm:spPr/>
      <dgm:t>
        <a:bodyPr/>
        <a:lstStyle/>
        <a:p>
          <a:endParaRPr lang="en-US"/>
        </a:p>
      </dgm:t>
    </dgm:pt>
    <dgm:pt modelId="{BAB50A42-5D66-42DE-9B40-6DE59B5417FC}" type="sibTrans" cxnId="{C7E64553-3D5A-4C59-87B0-9130DDEDF7D5}">
      <dgm:prSet/>
      <dgm:spPr/>
      <dgm:t>
        <a:bodyPr/>
        <a:lstStyle/>
        <a:p>
          <a:endParaRPr lang="en-US"/>
        </a:p>
      </dgm:t>
    </dgm:pt>
    <dgm:pt modelId="{A61B7A25-2497-487A-8929-90EF986DEB96}">
      <dgm:prSet custT="1"/>
      <dgm:spPr/>
      <dgm:t>
        <a:bodyPr/>
        <a:lstStyle/>
        <a:p>
          <a:r>
            <a:rPr lang="en-GB" sz="1800"/>
            <a:t>Module EEs may be asked to sign-off individual module reports by their Primary Contact. These are not your final Module annual report. </a:t>
          </a:r>
          <a:endParaRPr lang="en-US" sz="1800"/>
        </a:p>
      </dgm:t>
    </dgm:pt>
    <dgm:pt modelId="{1B3FFC2E-CBD4-48FA-86FC-81E8BE28D6E2}" type="parTrans" cxnId="{63E6F4E3-F96E-4B76-B5C2-F159F0BC9C27}">
      <dgm:prSet/>
      <dgm:spPr/>
      <dgm:t>
        <a:bodyPr/>
        <a:lstStyle/>
        <a:p>
          <a:endParaRPr lang="en-US"/>
        </a:p>
      </dgm:t>
    </dgm:pt>
    <dgm:pt modelId="{6013416A-D6C8-44AD-B852-31517CE5A7F3}" type="sibTrans" cxnId="{63E6F4E3-F96E-4B76-B5C2-F159F0BC9C27}">
      <dgm:prSet/>
      <dgm:spPr/>
      <dgm:t>
        <a:bodyPr/>
        <a:lstStyle/>
        <a:p>
          <a:endParaRPr lang="en-US"/>
        </a:p>
      </dgm:t>
    </dgm:pt>
    <dgm:pt modelId="{5369C619-5074-429E-985B-840EC9AB1FED}">
      <dgm:prSet phldrT="[Text]" custT="1"/>
      <dgm:spPr/>
      <dgm:t>
        <a:bodyPr/>
        <a:lstStyle/>
        <a:p>
          <a:r>
            <a:rPr lang="en-GB" sz="1800"/>
            <a:t>Any questions via email to: </a:t>
          </a:r>
          <a:r>
            <a:rPr lang="en-GB" sz="1800">
              <a:hlinkClick xmlns:r="http://schemas.openxmlformats.org/officeDocument/2006/relationships" r:id="rId2"/>
            </a:rPr>
            <a:t>external-examiners@canterbury.ac.uk</a:t>
          </a:r>
          <a:r>
            <a:rPr lang="en-GB" sz="1800"/>
            <a:t> </a:t>
          </a:r>
          <a:endParaRPr lang="en-US" sz="1800"/>
        </a:p>
      </dgm:t>
    </dgm:pt>
    <dgm:pt modelId="{C7996A1F-3692-4950-8C2E-4662C3319525}" type="parTrans" cxnId="{BB759FF3-0A08-4B4A-B439-28ACA88DE8A9}">
      <dgm:prSet/>
      <dgm:spPr/>
      <dgm:t>
        <a:bodyPr/>
        <a:lstStyle/>
        <a:p>
          <a:endParaRPr lang="en-GB"/>
        </a:p>
      </dgm:t>
    </dgm:pt>
    <dgm:pt modelId="{1FC02FC3-0318-4A2A-8478-381E16EE0971}" type="sibTrans" cxnId="{BB759FF3-0A08-4B4A-B439-28ACA88DE8A9}">
      <dgm:prSet/>
      <dgm:spPr/>
      <dgm:t>
        <a:bodyPr/>
        <a:lstStyle/>
        <a:p>
          <a:endParaRPr lang="en-GB"/>
        </a:p>
      </dgm:t>
    </dgm:pt>
    <dgm:pt modelId="{7F3B7567-AA3D-42CE-844F-C13650BF71ED}" type="pres">
      <dgm:prSet presAssocID="{2D63CE6B-7DA7-4309-8047-004FD4EA1093}" presName="linearFlow" presStyleCnt="0">
        <dgm:presLayoutVars>
          <dgm:dir/>
          <dgm:animLvl val="lvl"/>
          <dgm:resizeHandles val="exact"/>
        </dgm:presLayoutVars>
      </dgm:prSet>
      <dgm:spPr/>
    </dgm:pt>
    <dgm:pt modelId="{77230C59-5364-45AD-B0EB-471EEAB30B1D}" type="pres">
      <dgm:prSet presAssocID="{DD9B373A-0C49-47E8-A431-B54BC6E445F5}" presName="composite" presStyleCnt="0"/>
      <dgm:spPr/>
    </dgm:pt>
    <dgm:pt modelId="{F115926F-463B-481F-BD05-C1724F910737}" type="pres">
      <dgm:prSet presAssocID="{DD9B373A-0C49-47E8-A431-B54BC6E445F5}" presName="parentText" presStyleLbl="alignNode1" presStyleIdx="0" presStyleCnt="4" custScaleX="96323" custScaleY="111991" custLinFactNeighborX="1550" custLinFactNeighborY="-1470">
        <dgm:presLayoutVars>
          <dgm:chMax val="1"/>
          <dgm:bulletEnabled val="1"/>
        </dgm:presLayoutVars>
      </dgm:prSet>
      <dgm:spPr/>
    </dgm:pt>
    <dgm:pt modelId="{299C8F9A-7088-47CF-9435-C3AF2FC74E1B}" type="pres">
      <dgm:prSet presAssocID="{DD9B373A-0C49-47E8-A431-B54BC6E445F5}" presName="descendantText" presStyleLbl="alignAcc1" presStyleIdx="0" presStyleCnt="4" custScaleY="121324" custLinFactNeighborX="64">
        <dgm:presLayoutVars>
          <dgm:bulletEnabled val="1"/>
        </dgm:presLayoutVars>
      </dgm:prSet>
      <dgm:spPr/>
    </dgm:pt>
    <dgm:pt modelId="{E2D3B971-02A2-45F4-A39E-65B7F63E7DD5}" type="pres">
      <dgm:prSet presAssocID="{6F3FFF88-2EFC-4556-8E32-15FBEB23BB00}" presName="sp" presStyleCnt="0"/>
      <dgm:spPr/>
    </dgm:pt>
    <dgm:pt modelId="{985DD3E4-3C31-4AEE-8C85-444DB7DA766A}" type="pres">
      <dgm:prSet presAssocID="{1932ACD1-849E-48BF-814C-3C7084932C3B}" presName="composite" presStyleCnt="0"/>
      <dgm:spPr/>
    </dgm:pt>
    <dgm:pt modelId="{1D6AF00F-15B5-4EF4-8FC8-DAA63BAFE5FB}" type="pres">
      <dgm:prSet presAssocID="{1932ACD1-849E-48BF-814C-3C7084932C3B}" presName="parentText" presStyleLbl="alignNode1" presStyleIdx="1" presStyleCnt="4">
        <dgm:presLayoutVars>
          <dgm:chMax val="1"/>
          <dgm:bulletEnabled val="1"/>
        </dgm:presLayoutVars>
      </dgm:prSet>
      <dgm:spPr/>
    </dgm:pt>
    <dgm:pt modelId="{29595A42-B490-419A-9BAE-6566C2B37CA9}" type="pres">
      <dgm:prSet presAssocID="{1932ACD1-849E-48BF-814C-3C7084932C3B}" presName="descendantText" presStyleLbl="alignAcc1" presStyleIdx="1" presStyleCnt="4">
        <dgm:presLayoutVars>
          <dgm:bulletEnabled val="1"/>
        </dgm:presLayoutVars>
      </dgm:prSet>
      <dgm:spPr/>
    </dgm:pt>
    <dgm:pt modelId="{D157BEEA-E138-482D-8E94-411AF431BDB8}" type="pres">
      <dgm:prSet presAssocID="{CA61EFDF-7453-4C71-B3B8-B5C2B3C2981F}" presName="sp" presStyleCnt="0"/>
      <dgm:spPr/>
    </dgm:pt>
    <dgm:pt modelId="{31F4147A-5406-4F40-8EE2-2FE34D5AD39A}" type="pres">
      <dgm:prSet presAssocID="{E925952E-F881-4CDB-9D89-FF64ECAAD16D}" presName="composite" presStyleCnt="0"/>
      <dgm:spPr/>
    </dgm:pt>
    <dgm:pt modelId="{E39644ED-0EF2-4054-911B-CCD58D4C5A16}" type="pres">
      <dgm:prSet presAssocID="{E925952E-F881-4CDB-9D89-FF64ECAAD16D}" presName="parentText" presStyleLbl="alignNode1" presStyleIdx="2" presStyleCnt="4" custLinFactNeighborX="2671" custLinFactNeighborY="-5196">
        <dgm:presLayoutVars>
          <dgm:chMax val="1"/>
          <dgm:bulletEnabled val="1"/>
        </dgm:presLayoutVars>
      </dgm:prSet>
      <dgm:spPr/>
    </dgm:pt>
    <dgm:pt modelId="{99215E24-560F-470C-8105-C11D40F1E03B}" type="pres">
      <dgm:prSet presAssocID="{E925952E-F881-4CDB-9D89-FF64ECAAD16D}" presName="descendantText" presStyleLbl="alignAcc1" presStyleIdx="2" presStyleCnt="4" custScaleY="111471" custLinFactNeighborX="133" custLinFactNeighborY="-1649">
        <dgm:presLayoutVars>
          <dgm:bulletEnabled val="1"/>
        </dgm:presLayoutVars>
      </dgm:prSet>
      <dgm:spPr/>
    </dgm:pt>
    <dgm:pt modelId="{50A4ED44-7DA7-433B-9679-851718025EA2}" type="pres">
      <dgm:prSet presAssocID="{E9E70959-5B59-4454-A7A9-BA0597D20070}" presName="sp" presStyleCnt="0"/>
      <dgm:spPr/>
    </dgm:pt>
    <dgm:pt modelId="{65AFEA3A-898C-40DA-86E4-193884C043B1}" type="pres">
      <dgm:prSet presAssocID="{C2566B74-0C05-41BA-B4F6-7C9F009A3132}" presName="composite" presStyleCnt="0"/>
      <dgm:spPr/>
    </dgm:pt>
    <dgm:pt modelId="{BA964CEB-B5D1-4BBB-A83A-AEBF2B1A0E3B}" type="pres">
      <dgm:prSet presAssocID="{C2566B74-0C05-41BA-B4F6-7C9F009A3132}" presName="parentText" presStyleLbl="alignNode1" presStyleIdx="3" presStyleCnt="4">
        <dgm:presLayoutVars>
          <dgm:chMax val="1"/>
          <dgm:bulletEnabled val="1"/>
        </dgm:presLayoutVars>
      </dgm:prSet>
      <dgm:spPr/>
    </dgm:pt>
    <dgm:pt modelId="{881634BB-F395-41A8-A234-403DFD75035B}" type="pres">
      <dgm:prSet presAssocID="{C2566B74-0C05-41BA-B4F6-7C9F009A3132}" presName="descendantText" presStyleLbl="alignAcc1" presStyleIdx="3" presStyleCnt="4">
        <dgm:presLayoutVars>
          <dgm:bulletEnabled val="1"/>
        </dgm:presLayoutVars>
      </dgm:prSet>
      <dgm:spPr/>
    </dgm:pt>
  </dgm:ptLst>
  <dgm:cxnLst>
    <dgm:cxn modelId="{CDB8D320-B939-44EF-82D7-24AA39200263}" type="presOf" srcId="{1AFC91E3-3E32-486D-9F55-8F7C9B4C9317}" destId="{299C8F9A-7088-47CF-9435-C3AF2FC74E1B}" srcOrd="0" destOrd="0" presId="urn:microsoft.com/office/officeart/2005/8/layout/chevron2"/>
    <dgm:cxn modelId="{C546D126-B96B-46AB-8442-EA6E46D83C1A}" srcId="{2D63CE6B-7DA7-4309-8047-004FD4EA1093}" destId="{DD9B373A-0C49-47E8-A431-B54BC6E445F5}" srcOrd="0" destOrd="0" parTransId="{DA87108B-2E80-4D62-B6A6-C7000F2CCAF3}" sibTransId="{6F3FFF88-2EFC-4556-8E32-15FBEB23BB00}"/>
    <dgm:cxn modelId="{40E3C639-4AF0-43FA-8E27-1F0E1C13512D}" srcId="{C2566B74-0C05-41BA-B4F6-7C9F009A3132}" destId="{E7B736E5-691B-4BC0-AFE3-FFAC3C510BB1}" srcOrd="0" destOrd="0" parTransId="{0BE68BB6-6AE2-4851-BB5C-11C424DBB017}" sibTransId="{38DAB196-7A74-4BCC-A468-9873771AA45E}"/>
    <dgm:cxn modelId="{FCA26368-C7F8-4741-A5E9-C05F1FEA5958}" type="presOf" srcId="{E7B736E5-691B-4BC0-AFE3-FFAC3C510BB1}" destId="{881634BB-F395-41A8-A234-403DFD75035B}" srcOrd="0" destOrd="0" presId="urn:microsoft.com/office/officeart/2005/8/layout/chevron2"/>
    <dgm:cxn modelId="{886B0F4E-EB63-4115-B68D-0C675F4BEEAC}" srcId="{1932ACD1-849E-48BF-814C-3C7084932C3B}" destId="{21777DE7-2C06-4B15-AA39-E483CA837E65}" srcOrd="0" destOrd="0" parTransId="{DEB95934-7D94-42E5-8ABE-565A6E9F55D8}" sibTransId="{81F3C36E-C627-43AB-B6C7-C2C5FD92C4F4}"/>
    <dgm:cxn modelId="{C7E64553-3D5A-4C59-87B0-9130DDEDF7D5}" srcId="{E925952E-F881-4CDB-9D89-FF64ECAAD16D}" destId="{B7A86287-39B2-40AF-A751-1EF8AA4F94EA}" srcOrd="0" destOrd="0" parTransId="{4DF5A7A0-1FD4-4A39-9DCB-717714CBA4C6}" sibTransId="{BAB50A42-5D66-42DE-9B40-6DE59B5417FC}"/>
    <dgm:cxn modelId="{124A5953-CAED-4F58-A5EA-4927C374AD05}" type="presOf" srcId="{C2566B74-0C05-41BA-B4F6-7C9F009A3132}" destId="{BA964CEB-B5D1-4BBB-A83A-AEBF2B1A0E3B}" srcOrd="0" destOrd="0" presId="urn:microsoft.com/office/officeart/2005/8/layout/chevron2"/>
    <dgm:cxn modelId="{E582E658-171C-44B9-BE8D-062720434BD2}" srcId="{2D63CE6B-7DA7-4309-8047-004FD4EA1093}" destId="{E925952E-F881-4CDB-9D89-FF64ECAAD16D}" srcOrd="2" destOrd="0" parTransId="{D07C6C2C-AA29-4CDB-B386-02FA87083E0C}" sibTransId="{E9E70959-5B59-4454-A7A9-BA0597D20070}"/>
    <dgm:cxn modelId="{064D5182-4E56-491F-8317-B65AF9B40E6D}" type="presOf" srcId="{E925952E-F881-4CDB-9D89-FF64ECAAD16D}" destId="{E39644ED-0EF2-4054-911B-CCD58D4C5A16}" srcOrd="0" destOrd="0" presId="urn:microsoft.com/office/officeart/2005/8/layout/chevron2"/>
    <dgm:cxn modelId="{B39E598F-4C9B-4FD8-AC27-63CEE90A57F5}" type="presOf" srcId="{A61B7A25-2497-487A-8929-90EF986DEB96}" destId="{99215E24-560F-470C-8105-C11D40F1E03B}" srcOrd="0" destOrd="1" presId="urn:microsoft.com/office/officeart/2005/8/layout/chevron2"/>
    <dgm:cxn modelId="{EF510793-1BC5-4C38-A172-433980A21030}" srcId="{2D63CE6B-7DA7-4309-8047-004FD4EA1093}" destId="{1932ACD1-849E-48BF-814C-3C7084932C3B}" srcOrd="1" destOrd="0" parTransId="{227F16BD-E4E8-4B02-991E-A302020C6660}" sibTransId="{CA61EFDF-7453-4C71-B3B8-B5C2B3C2981F}"/>
    <dgm:cxn modelId="{E2CC50B1-F375-4443-9CF4-15949F10EFEE}" type="presOf" srcId="{2D63CE6B-7DA7-4309-8047-004FD4EA1093}" destId="{7F3B7567-AA3D-42CE-844F-C13650BF71ED}" srcOrd="0" destOrd="0" presId="urn:microsoft.com/office/officeart/2005/8/layout/chevron2"/>
    <dgm:cxn modelId="{A436F3CB-FD09-4EAA-8932-DFCBFAF30FF4}" srcId="{2D63CE6B-7DA7-4309-8047-004FD4EA1093}" destId="{C2566B74-0C05-41BA-B4F6-7C9F009A3132}" srcOrd="3" destOrd="0" parTransId="{86D0FDC3-7824-4772-A34C-AD0FDA73E6E7}" sibTransId="{B1C8781C-0500-4F6B-9BA8-795CF326E6D2}"/>
    <dgm:cxn modelId="{A5A8B5D3-1266-4C39-B491-D9E670233B55}" type="presOf" srcId="{DD9B373A-0C49-47E8-A431-B54BC6E445F5}" destId="{F115926F-463B-481F-BD05-C1724F910737}" srcOrd="0" destOrd="0" presId="urn:microsoft.com/office/officeart/2005/8/layout/chevron2"/>
    <dgm:cxn modelId="{7C1FF0D7-633E-424E-BD84-C17D61323B75}" type="presOf" srcId="{5369C619-5074-429E-985B-840EC9AB1FED}" destId="{299C8F9A-7088-47CF-9435-C3AF2FC74E1B}" srcOrd="0" destOrd="1" presId="urn:microsoft.com/office/officeart/2005/8/layout/chevron2"/>
    <dgm:cxn modelId="{BAFB88DB-343D-4C37-93B2-AC098F50388C}" type="presOf" srcId="{1932ACD1-849E-48BF-814C-3C7084932C3B}" destId="{1D6AF00F-15B5-4EF4-8FC8-DAA63BAFE5FB}" srcOrd="0" destOrd="0" presId="urn:microsoft.com/office/officeart/2005/8/layout/chevron2"/>
    <dgm:cxn modelId="{63E6F4E3-F96E-4B76-B5C2-F159F0BC9C27}" srcId="{E925952E-F881-4CDB-9D89-FF64ECAAD16D}" destId="{A61B7A25-2497-487A-8929-90EF986DEB96}" srcOrd="1" destOrd="0" parTransId="{1B3FFC2E-CBD4-48FA-86FC-81E8BE28D6E2}" sibTransId="{6013416A-D6C8-44AD-B852-31517CE5A7F3}"/>
    <dgm:cxn modelId="{C10C33EE-912A-4FE0-9D95-E27C21735E8B}" srcId="{DD9B373A-0C49-47E8-A431-B54BC6E445F5}" destId="{1AFC91E3-3E32-486D-9F55-8F7C9B4C9317}" srcOrd="0" destOrd="0" parTransId="{EB78FE80-9AF4-4F1A-9DF8-850EA2D9F2DD}" sibTransId="{DF0079F2-BEC0-4B2C-BD3A-709553C87B20}"/>
    <dgm:cxn modelId="{BB759FF3-0A08-4B4A-B439-28ACA88DE8A9}" srcId="{DD9B373A-0C49-47E8-A431-B54BC6E445F5}" destId="{5369C619-5074-429E-985B-840EC9AB1FED}" srcOrd="1" destOrd="0" parTransId="{C7996A1F-3692-4950-8C2E-4662C3319525}" sibTransId="{1FC02FC3-0318-4A2A-8478-381E16EE0971}"/>
    <dgm:cxn modelId="{03123EF6-943B-48B4-BAAF-06513649B116}" type="presOf" srcId="{B7A86287-39B2-40AF-A751-1EF8AA4F94EA}" destId="{99215E24-560F-470C-8105-C11D40F1E03B}" srcOrd="0" destOrd="0" presId="urn:microsoft.com/office/officeart/2005/8/layout/chevron2"/>
    <dgm:cxn modelId="{BED349F7-98C5-4271-9108-7741BF0E18C8}" type="presOf" srcId="{21777DE7-2C06-4B15-AA39-E483CA837E65}" destId="{29595A42-B490-419A-9BAE-6566C2B37CA9}" srcOrd="0" destOrd="0" presId="urn:microsoft.com/office/officeart/2005/8/layout/chevron2"/>
    <dgm:cxn modelId="{836F288E-62C5-45BA-8FD8-8976B65DD33B}" type="presParOf" srcId="{7F3B7567-AA3D-42CE-844F-C13650BF71ED}" destId="{77230C59-5364-45AD-B0EB-471EEAB30B1D}" srcOrd="0" destOrd="0" presId="urn:microsoft.com/office/officeart/2005/8/layout/chevron2"/>
    <dgm:cxn modelId="{05DF3B32-05CA-490C-9F91-5B0201E0AB80}" type="presParOf" srcId="{77230C59-5364-45AD-B0EB-471EEAB30B1D}" destId="{F115926F-463B-481F-BD05-C1724F910737}" srcOrd="0" destOrd="0" presId="urn:microsoft.com/office/officeart/2005/8/layout/chevron2"/>
    <dgm:cxn modelId="{8648C228-D630-43E8-AB6F-3CC5585AF15A}" type="presParOf" srcId="{77230C59-5364-45AD-B0EB-471EEAB30B1D}" destId="{299C8F9A-7088-47CF-9435-C3AF2FC74E1B}" srcOrd="1" destOrd="0" presId="urn:microsoft.com/office/officeart/2005/8/layout/chevron2"/>
    <dgm:cxn modelId="{5BC3296A-C604-4CE8-B176-07EAC1B0B31F}" type="presParOf" srcId="{7F3B7567-AA3D-42CE-844F-C13650BF71ED}" destId="{E2D3B971-02A2-45F4-A39E-65B7F63E7DD5}" srcOrd="1" destOrd="0" presId="urn:microsoft.com/office/officeart/2005/8/layout/chevron2"/>
    <dgm:cxn modelId="{2520C425-BCC4-408B-85AE-100E289B489C}" type="presParOf" srcId="{7F3B7567-AA3D-42CE-844F-C13650BF71ED}" destId="{985DD3E4-3C31-4AEE-8C85-444DB7DA766A}" srcOrd="2" destOrd="0" presId="urn:microsoft.com/office/officeart/2005/8/layout/chevron2"/>
    <dgm:cxn modelId="{561EBD1C-AFAE-4DF9-B737-3719AF4712A2}" type="presParOf" srcId="{985DD3E4-3C31-4AEE-8C85-444DB7DA766A}" destId="{1D6AF00F-15B5-4EF4-8FC8-DAA63BAFE5FB}" srcOrd="0" destOrd="0" presId="urn:microsoft.com/office/officeart/2005/8/layout/chevron2"/>
    <dgm:cxn modelId="{60E59C29-B5AC-4932-BF3F-1EDA6D653835}" type="presParOf" srcId="{985DD3E4-3C31-4AEE-8C85-444DB7DA766A}" destId="{29595A42-B490-419A-9BAE-6566C2B37CA9}" srcOrd="1" destOrd="0" presId="urn:microsoft.com/office/officeart/2005/8/layout/chevron2"/>
    <dgm:cxn modelId="{D215E18E-8204-49FB-A0B5-BD73C1686C00}" type="presParOf" srcId="{7F3B7567-AA3D-42CE-844F-C13650BF71ED}" destId="{D157BEEA-E138-482D-8E94-411AF431BDB8}" srcOrd="3" destOrd="0" presId="urn:microsoft.com/office/officeart/2005/8/layout/chevron2"/>
    <dgm:cxn modelId="{2B823A58-754B-4B90-BCCC-716B4B22B426}" type="presParOf" srcId="{7F3B7567-AA3D-42CE-844F-C13650BF71ED}" destId="{31F4147A-5406-4F40-8EE2-2FE34D5AD39A}" srcOrd="4" destOrd="0" presId="urn:microsoft.com/office/officeart/2005/8/layout/chevron2"/>
    <dgm:cxn modelId="{DAA19F39-35CD-4D7A-8CFB-FD9D10F62190}" type="presParOf" srcId="{31F4147A-5406-4F40-8EE2-2FE34D5AD39A}" destId="{E39644ED-0EF2-4054-911B-CCD58D4C5A16}" srcOrd="0" destOrd="0" presId="urn:microsoft.com/office/officeart/2005/8/layout/chevron2"/>
    <dgm:cxn modelId="{C782F840-3C9D-43AB-9C16-510721856910}" type="presParOf" srcId="{31F4147A-5406-4F40-8EE2-2FE34D5AD39A}" destId="{99215E24-560F-470C-8105-C11D40F1E03B}" srcOrd="1" destOrd="0" presId="urn:microsoft.com/office/officeart/2005/8/layout/chevron2"/>
    <dgm:cxn modelId="{CC077A0A-A1CB-49A4-BDB8-D8990CAF5865}" type="presParOf" srcId="{7F3B7567-AA3D-42CE-844F-C13650BF71ED}" destId="{50A4ED44-7DA7-433B-9679-851718025EA2}" srcOrd="5" destOrd="0" presId="urn:microsoft.com/office/officeart/2005/8/layout/chevron2"/>
    <dgm:cxn modelId="{252FB264-B26A-403B-B0AC-D5AE8BC2F419}" type="presParOf" srcId="{7F3B7567-AA3D-42CE-844F-C13650BF71ED}" destId="{65AFEA3A-898C-40DA-86E4-193884C043B1}" srcOrd="6" destOrd="0" presId="urn:microsoft.com/office/officeart/2005/8/layout/chevron2"/>
    <dgm:cxn modelId="{2FAAF937-9CD3-4089-BD2F-C665E66F80F0}" type="presParOf" srcId="{65AFEA3A-898C-40DA-86E4-193884C043B1}" destId="{BA964CEB-B5D1-4BBB-A83A-AEBF2B1A0E3B}" srcOrd="0" destOrd="0" presId="urn:microsoft.com/office/officeart/2005/8/layout/chevron2"/>
    <dgm:cxn modelId="{B5C79610-78DA-48E3-A8AC-D396534869D2}" type="presParOf" srcId="{65AFEA3A-898C-40DA-86E4-193884C043B1}" destId="{881634BB-F395-41A8-A234-403DFD75035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A44FF-C39B-446F-840F-A5940C1CBE09}">
      <dsp:nvSpPr>
        <dsp:cNvPr id="0" name=""/>
        <dsp:cNvSpPr/>
      </dsp:nvSpPr>
      <dsp:spPr>
        <a:xfrm>
          <a:off x="0" y="1901"/>
          <a:ext cx="7750609" cy="963875"/>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B6DD0C1-8E50-42A4-ADFB-63FF4828401F}">
      <dsp:nvSpPr>
        <dsp:cNvPr id="0" name=""/>
        <dsp:cNvSpPr/>
      </dsp:nvSpPr>
      <dsp:spPr>
        <a:xfrm>
          <a:off x="291572" y="218773"/>
          <a:ext cx="530131" cy="53013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9241D50-175C-40CB-B812-23D1189F7C89}">
      <dsp:nvSpPr>
        <dsp:cNvPr id="0" name=""/>
        <dsp:cNvSpPr/>
      </dsp:nvSpPr>
      <dsp:spPr>
        <a:xfrm>
          <a:off x="1113276" y="1901"/>
          <a:ext cx="6637332" cy="96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10" tIns="102010" rIns="102010" bIns="102010" numCol="1" spcCol="1270" anchor="ctr" anchorCtr="0">
          <a:noAutofit/>
        </a:bodyPr>
        <a:lstStyle/>
        <a:p>
          <a:pPr marL="0" lvl="0" indent="0" algn="l" defTabSz="977900">
            <a:lnSpc>
              <a:spcPct val="100000"/>
            </a:lnSpc>
            <a:spcBef>
              <a:spcPct val="0"/>
            </a:spcBef>
            <a:spcAft>
              <a:spcPct val="35000"/>
            </a:spcAft>
            <a:buNone/>
          </a:pPr>
          <a:r>
            <a:rPr lang="en-GB" sz="2200" kern="1200">
              <a:latin typeface="Arial" panose="020B0604020202020204" pitchFamily="34" charset="0"/>
              <a:cs typeface="Arial" panose="020B0604020202020204" pitchFamily="34" charset="0"/>
            </a:rPr>
            <a:t>Courses delivered in Semesters or Trimesters </a:t>
          </a:r>
          <a:endParaRPr lang="en-US" sz="2200" kern="1200">
            <a:latin typeface="Arial" panose="020B0604020202020204" pitchFamily="34" charset="0"/>
            <a:cs typeface="Arial" panose="020B0604020202020204" pitchFamily="34" charset="0"/>
          </a:endParaRPr>
        </a:p>
      </dsp:txBody>
      <dsp:txXfrm>
        <a:off x="1113276" y="1901"/>
        <a:ext cx="6637332" cy="963875"/>
      </dsp:txXfrm>
    </dsp:sp>
    <dsp:sp modelId="{A0791770-4CF6-495F-9F86-6090B1671E95}">
      <dsp:nvSpPr>
        <dsp:cNvPr id="0" name=""/>
        <dsp:cNvSpPr/>
      </dsp:nvSpPr>
      <dsp:spPr>
        <a:xfrm>
          <a:off x="0" y="1206746"/>
          <a:ext cx="7750609" cy="963875"/>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D5D435E-D319-4A23-92C4-52735A55F5FF}">
      <dsp:nvSpPr>
        <dsp:cNvPr id="0" name=""/>
        <dsp:cNvSpPr/>
      </dsp:nvSpPr>
      <dsp:spPr>
        <a:xfrm>
          <a:off x="291572" y="1423618"/>
          <a:ext cx="530131" cy="5301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ABA7C12-E6B4-47D9-BE4A-2B739BF7877D}">
      <dsp:nvSpPr>
        <dsp:cNvPr id="0" name=""/>
        <dsp:cNvSpPr/>
      </dsp:nvSpPr>
      <dsp:spPr>
        <a:xfrm>
          <a:off x="1113276" y="1206746"/>
          <a:ext cx="6637332" cy="96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10" tIns="102010" rIns="102010" bIns="102010" numCol="1" spcCol="1270" anchor="ctr" anchorCtr="0">
          <a:noAutofit/>
        </a:bodyPr>
        <a:lstStyle/>
        <a:p>
          <a:pPr marL="0" lvl="0" indent="0" algn="l" defTabSz="977900">
            <a:lnSpc>
              <a:spcPct val="100000"/>
            </a:lnSpc>
            <a:spcBef>
              <a:spcPct val="0"/>
            </a:spcBef>
            <a:spcAft>
              <a:spcPct val="35000"/>
            </a:spcAft>
            <a:buNone/>
          </a:pPr>
          <a:r>
            <a:rPr lang="en-GB" sz="2200" kern="1200">
              <a:latin typeface="Arial" panose="020B0604020202020204" pitchFamily="34" charset="0"/>
              <a:cs typeface="Arial" panose="020B0604020202020204" pitchFamily="34" charset="0"/>
            </a:rPr>
            <a:t>5 Calendars, plus exceptions</a:t>
          </a:r>
          <a:endParaRPr lang="en-US" sz="2200" kern="1200">
            <a:latin typeface="Arial" panose="020B0604020202020204" pitchFamily="34" charset="0"/>
            <a:cs typeface="Arial" panose="020B0604020202020204" pitchFamily="34" charset="0"/>
          </a:endParaRPr>
        </a:p>
      </dsp:txBody>
      <dsp:txXfrm>
        <a:off x="1113276" y="1206746"/>
        <a:ext cx="6637332" cy="963875"/>
      </dsp:txXfrm>
    </dsp:sp>
    <dsp:sp modelId="{25197D15-105B-48F5-960D-D9AEBC7410E6}">
      <dsp:nvSpPr>
        <dsp:cNvPr id="0" name=""/>
        <dsp:cNvSpPr/>
      </dsp:nvSpPr>
      <dsp:spPr>
        <a:xfrm>
          <a:off x="0" y="2411591"/>
          <a:ext cx="7750609" cy="963875"/>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1724D04-311E-4141-AFF2-94E0D6AC309A}">
      <dsp:nvSpPr>
        <dsp:cNvPr id="0" name=""/>
        <dsp:cNvSpPr/>
      </dsp:nvSpPr>
      <dsp:spPr>
        <a:xfrm>
          <a:off x="291572" y="2628463"/>
          <a:ext cx="530131" cy="5301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595C173-3ABD-4781-A77A-939B51D8A810}">
      <dsp:nvSpPr>
        <dsp:cNvPr id="0" name=""/>
        <dsp:cNvSpPr/>
      </dsp:nvSpPr>
      <dsp:spPr>
        <a:xfrm>
          <a:off x="1113276" y="2411591"/>
          <a:ext cx="6637332" cy="96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10" tIns="102010" rIns="102010" bIns="102010" numCol="1" spcCol="1270" anchor="ctr" anchorCtr="0">
          <a:noAutofit/>
        </a:bodyPr>
        <a:lstStyle/>
        <a:p>
          <a:pPr marL="0" lvl="0" indent="0" algn="l" defTabSz="977900">
            <a:lnSpc>
              <a:spcPct val="100000"/>
            </a:lnSpc>
            <a:spcBef>
              <a:spcPct val="0"/>
            </a:spcBef>
            <a:spcAft>
              <a:spcPct val="35000"/>
            </a:spcAft>
            <a:buNone/>
          </a:pPr>
          <a:r>
            <a:rPr lang="en-GB" sz="2200" kern="1200">
              <a:latin typeface="Arial" panose="020B0604020202020204" pitchFamily="34" charset="0"/>
              <a:cs typeface="Arial" panose="020B0604020202020204" pitchFamily="34" charset="0"/>
            </a:rPr>
            <a:t>Pre-determined Boards of Examiner meeting dates linked to each calendar</a:t>
          </a:r>
          <a:endParaRPr lang="en-US" sz="2200" kern="1200">
            <a:latin typeface="Arial" panose="020B0604020202020204" pitchFamily="34" charset="0"/>
            <a:cs typeface="Arial" panose="020B0604020202020204" pitchFamily="34" charset="0"/>
          </a:endParaRPr>
        </a:p>
      </dsp:txBody>
      <dsp:txXfrm>
        <a:off x="1113276" y="2411591"/>
        <a:ext cx="6637332" cy="963875"/>
      </dsp:txXfrm>
    </dsp:sp>
    <dsp:sp modelId="{C03912A4-D0DD-4676-AA6A-4948D583F47E}">
      <dsp:nvSpPr>
        <dsp:cNvPr id="0" name=""/>
        <dsp:cNvSpPr/>
      </dsp:nvSpPr>
      <dsp:spPr>
        <a:xfrm>
          <a:off x="0" y="3616436"/>
          <a:ext cx="7750609" cy="963875"/>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6B84B63-0C69-44F5-B48D-93C923543F68}">
      <dsp:nvSpPr>
        <dsp:cNvPr id="0" name=""/>
        <dsp:cNvSpPr/>
      </dsp:nvSpPr>
      <dsp:spPr>
        <a:xfrm>
          <a:off x="291572" y="3833308"/>
          <a:ext cx="530131" cy="5301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7C09170-46C9-4890-9085-7CD51931A7D0}">
      <dsp:nvSpPr>
        <dsp:cNvPr id="0" name=""/>
        <dsp:cNvSpPr/>
      </dsp:nvSpPr>
      <dsp:spPr>
        <a:xfrm>
          <a:off x="1113276" y="3616436"/>
          <a:ext cx="6637332" cy="96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10" tIns="102010" rIns="102010" bIns="102010" numCol="1" spcCol="1270" anchor="ctr" anchorCtr="0">
          <a:noAutofit/>
        </a:bodyPr>
        <a:lstStyle/>
        <a:p>
          <a:pPr marL="0" lvl="0" indent="0" algn="l" defTabSz="977900">
            <a:lnSpc>
              <a:spcPct val="100000"/>
            </a:lnSpc>
            <a:spcBef>
              <a:spcPct val="0"/>
            </a:spcBef>
            <a:spcAft>
              <a:spcPct val="35000"/>
            </a:spcAft>
            <a:buNone/>
          </a:pPr>
          <a:r>
            <a:rPr lang="en-GB" sz="2200" kern="1200">
              <a:latin typeface="Arial" panose="020B0604020202020204" pitchFamily="34" charset="0"/>
              <a:cs typeface="Arial" panose="020B0604020202020204" pitchFamily="34" charset="0"/>
            </a:rPr>
            <a:t>Some regulation variation linked to calendars</a:t>
          </a:r>
          <a:endParaRPr lang="en-US" sz="2200" kern="1200">
            <a:latin typeface="Arial" panose="020B0604020202020204" pitchFamily="34" charset="0"/>
            <a:cs typeface="Arial" panose="020B0604020202020204" pitchFamily="34" charset="0"/>
          </a:endParaRPr>
        </a:p>
      </dsp:txBody>
      <dsp:txXfrm>
        <a:off x="1113276" y="3616436"/>
        <a:ext cx="6637332" cy="9638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39CB6-B2F8-4791-9E39-BC081A04A53B}">
      <dsp:nvSpPr>
        <dsp:cNvPr id="0" name=""/>
        <dsp:cNvSpPr/>
      </dsp:nvSpPr>
      <dsp:spPr>
        <a:xfrm>
          <a:off x="161909" y="47999"/>
          <a:ext cx="3771478" cy="7126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kern="1200">
              <a:latin typeface="Arial" panose="020B0604020202020204" pitchFamily="34" charset="0"/>
              <a:cs typeface="Arial" panose="020B0604020202020204" pitchFamily="34" charset="0"/>
            </a:rPr>
            <a:t>MAB Annual Report</a:t>
          </a:r>
        </a:p>
      </dsp:txBody>
      <dsp:txXfrm>
        <a:off x="182782" y="68872"/>
        <a:ext cx="3729732" cy="670922"/>
      </dsp:txXfrm>
    </dsp:sp>
    <dsp:sp modelId="{AF5A842A-3C38-459C-993F-A637C70D48C2}">
      <dsp:nvSpPr>
        <dsp:cNvPr id="0" name=""/>
        <dsp:cNvSpPr/>
      </dsp:nvSpPr>
      <dsp:spPr>
        <a:xfrm>
          <a:off x="539057" y="760667"/>
          <a:ext cx="327167" cy="546116"/>
        </a:xfrm>
        <a:custGeom>
          <a:avLst/>
          <a:gdLst/>
          <a:ahLst/>
          <a:cxnLst/>
          <a:rect l="0" t="0" r="0" b="0"/>
          <a:pathLst>
            <a:path>
              <a:moveTo>
                <a:pt x="0" y="0"/>
              </a:moveTo>
              <a:lnTo>
                <a:pt x="0" y="546116"/>
              </a:lnTo>
              <a:lnTo>
                <a:pt x="327167" y="54611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215B1-565A-4C1D-A090-6E285320E066}">
      <dsp:nvSpPr>
        <dsp:cNvPr id="0" name=""/>
        <dsp:cNvSpPr/>
      </dsp:nvSpPr>
      <dsp:spPr>
        <a:xfrm>
          <a:off x="866224" y="964537"/>
          <a:ext cx="3932734" cy="68449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261938" lvl="0" indent="0" algn="l" defTabSz="800100">
            <a:lnSpc>
              <a:spcPct val="90000"/>
            </a:lnSpc>
            <a:spcBef>
              <a:spcPct val="0"/>
            </a:spcBef>
            <a:spcAft>
              <a:spcPct val="35000"/>
            </a:spcAft>
            <a:buNone/>
          </a:pPr>
          <a:r>
            <a:rPr lang="en-GB" sz="1800" kern="1200">
              <a:latin typeface="Arial" panose="020B0604020202020204" pitchFamily="34" charset="0"/>
              <a:ea typeface="+mn-ea"/>
              <a:cs typeface="Arial" panose="020B0604020202020204" pitchFamily="34" charset="0"/>
            </a:rPr>
            <a:t>Is the module meeting stated aims and outcomes?</a:t>
          </a:r>
        </a:p>
      </dsp:txBody>
      <dsp:txXfrm>
        <a:off x="886272" y="984585"/>
        <a:ext cx="3892638" cy="644396"/>
      </dsp:txXfrm>
    </dsp:sp>
    <dsp:sp modelId="{29F3C723-2E02-49AE-8D98-7ABDBE5A0D6E}">
      <dsp:nvSpPr>
        <dsp:cNvPr id="0" name=""/>
        <dsp:cNvSpPr/>
      </dsp:nvSpPr>
      <dsp:spPr>
        <a:xfrm>
          <a:off x="539057" y="760667"/>
          <a:ext cx="342613" cy="1584305"/>
        </a:xfrm>
        <a:custGeom>
          <a:avLst/>
          <a:gdLst/>
          <a:ahLst/>
          <a:cxnLst/>
          <a:rect l="0" t="0" r="0" b="0"/>
          <a:pathLst>
            <a:path>
              <a:moveTo>
                <a:pt x="0" y="0"/>
              </a:moveTo>
              <a:lnTo>
                <a:pt x="0" y="1584305"/>
              </a:lnTo>
              <a:lnTo>
                <a:pt x="342613" y="158430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E4E68C4-504D-4D34-A0EB-0145A9ADF5D5}">
      <dsp:nvSpPr>
        <dsp:cNvPr id="0" name=""/>
        <dsp:cNvSpPr/>
      </dsp:nvSpPr>
      <dsp:spPr>
        <a:xfrm>
          <a:off x="881671" y="1872070"/>
          <a:ext cx="3917288" cy="94580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261938" lvl="0" indent="0" algn="l" defTabSz="800100">
            <a:lnSpc>
              <a:spcPct val="90000"/>
            </a:lnSpc>
            <a:spcBef>
              <a:spcPct val="0"/>
            </a:spcBef>
            <a:spcAft>
              <a:spcPct val="35000"/>
            </a:spcAft>
            <a:buNone/>
          </a:pPr>
          <a:r>
            <a:rPr lang="en-GB" sz="1800" kern="1200">
              <a:latin typeface="Arial" panose="020B0604020202020204" pitchFamily="34" charset="0"/>
              <a:ea typeface="+mn-ea"/>
              <a:cs typeface="Arial" panose="020B0604020202020204" pitchFamily="34" charset="0"/>
            </a:rPr>
            <a:t>Advise whether threshold academic standards for the award are being met.</a:t>
          </a:r>
        </a:p>
      </dsp:txBody>
      <dsp:txXfrm>
        <a:off x="909373" y="1899772"/>
        <a:ext cx="3861884" cy="890400"/>
      </dsp:txXfrm>
    </dsp:sp>
    <dsp:sp modelId="{40167D1A-FA62-46E0-9BBC-D4E44B91B5EE}">
      <dsp:nvSpPr>
        <dsp:cNvPr id="0" name=""/>
        <dsp:cNvSpPr/>
      </dsp:nvSpPr>
      <dsp:spPr>
        <a:xfrm>
          <a:off x="539057" y="760667"/>
          <a:ext cx="298726" cy="2633985"/>
        </a:xfrm>
        <a:custGeom>
          <a:avLst/>
          <a:gdLst/>
          <a:ahLst/>
          <a:cxnLst/>
          <a:rect l="0" t="0" r="0" b="0"/>
          <a:pathLst>
            <a:path>
              <a:moveTo>
                <a:pt x="0" y="0"/>
              </a:moveTo>
              <a:lnTo>
                <a:pt x="0" y="2633985"/>
              </a:lnTo>
              <a:lnTo>
                <a:pt x="298726" y="263398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FBBE010-8328-40E6-9611-6CF201220CC2}">
      <dsp:nvSpPr>
        <dsp:cNvPr id="0" name=""/>
        <dsp:cNvSpPr/>
      </dsp:nvSpPr>
      <dsp:spPr>
        <a:xfrm>
          <a:off x="837784" y="3073496"/>
          <a:ext cx="3961175" cy="64231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261938"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Inform course design and enhancement.</a:t>
          </a:r>
        </a:p>
      </dsp:txBody>
      <dsp:txXfrm>
        <a:off x="856597" y="3092309"/>
        <a:ext cx="3923549" cy="604686"/>
      </dsp:txXfrm>
    </dsp:sp>
    <dsp:sp modelId="{FF89E4EA-BCAD-494D-BBC7-21102D9C2353}">
      <dsp:nvSpPr>
        <dsp:cNvPr id="0" name=""/>
        <dsp:cNvSpPr/>
      </dsp:nvSpPr>
      <dsp:spPr>
        <a:xfrm>
          <a:off x="539057" y="760667"/>
          <a:ext cx="298726" cy="3584168"/>
        </a:xfrm>
        <a:custGeom>
          <a:avLst/>
          <a:gdLst/>
          <a:ahLst/>
          <a:cxnLst/>
          <a:rect l="0" t="0" r="0" b="0"/>
          <a:pathLst>
            <a:path>
              <a:moveTo>
                <a:pt x="0" y="0"/>
              </a:moveTo>
              <a:lnTo>
                <a:pt x="0" y="3584168"/>
              </a:lnTo>
              <a:lnTo>
                <a:pt x="298726" y="358416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E499357-8358-4007-990D-83840BE43F63}">
      <dsp:nvSpPr>
        <dsp:cNvPr id="0" name=""/>
        <dsp:cNvSpPr/>
      </dsp:nvSpPr>
      <dsp:spPr>
        <a:xfrm>
          <a:off x="837784" y="4023679"/>
          <a:ext cx="3961175" cy="64231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261938" lvl="0" indent="0" algn="l" defTabSz="800100">
            <a:lnSpc>
              <a:spcPct val="90000"/>
            </a:lnSpc>
            <a:spcBef>
              <a:spcPct val="0"/>
            </a:spcBef>
            <a:spcAft>
              <a:spcPct val="35000"/>
            </a:spcAft>
            <a:buNone/>
            <a:tabLst>
              <a:tab pos="261938" algn="l"/>
            </a:tabLst>
          </a:pPr>
          <a:r>
            <a:rPr lang="en-GB" sz="1800" kern="1200">
              <a:latin typeface="Arial" panose="020B0604020202020204" pitchFamily="34" charset="0"/>
              <a:cs typeface="Arial" panose="020B0604020202020204" pitchFamily="34" charset="0"/>
            </a:rPr>
            <a:t>Submit </a:t>
          </a:r>
          <a:r>
            <a:rPr lang="en-GB" sz="1800" u="sng" kern="1200">
              <a:latin typeface="Arial" panose="020B0604020202020204" pitchFamily="34" charset="0"/>
              <a:cs typeface="Arial" panose="020B0604020202020204" pitchFamily="34" charset="0"/>
            </a:rPr>
            <a:t>one</a:t>
          </a:r>
          <a:r>
            <a:rPr lang="en-GB" sz="1800" kern="1200">
              <a:latin typeface="Arial" panose="020B0604020202020204" pitchFamily="34" charset="0"/>
              <a:cs typeface="Arial" panose="020B0604020202020204" pitchFamily="34" charset="0"/>
            </a:rPr>
            <a:t> MAB report per year.</a:t>
          </a:r>
        </a:p>
      </dsp:txBody>
      <dsp:txXfrm>
        <a:off x="856597" y="4042492"/>
        <a:ext cx="3923549" cy="604686"/>
      </dsp:txXfrm>
    </dsp:sp>
    <dsp:sp modelId="{B63785B0-315D-452D-8F29-CAF7B0C0FB61}">
      <dsp:nvSpPr>
        <dsp:cNvPr id="0" name=""/>
        <dsp:cNvSpPr/>
      </dsp:nvSpPr>
      <dsp:spPr>
        <a:xfrm>
          <a:off x="5530787" y="57708"/>
          <a:ext cx="3809238" cy="68443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kern="1200">
              <a:latin typeface="Arial" panose="020B0604020202020204" pitchFamily="34" charset="0"/>
              <a:cs typeface="Arial" panose="020B0604020202020204" pitchFamily="34" charset="0"/>
            </a:rPr>
            <a:t>PAB Annual Report </a:t>
          </a:r>
        </a:p>
      </dsp:txBody>
      <dsp:txXfrm>
        <a:off x="5550833" y="77754"/>
        <a:ext cx="3769146" cy="644345"/>
      </dsp:txXfrm>
    </dsp:sp>
    <dsp:sp modelId="{F4D54270-FB07-4237-87CA-4BCBAA6843AF}">
      <dsp:nvSpPr>
        <dsp:cNvPr id="0" name=""/>
        <dsp:cNvSpPr/>
      </dsp:nvSpPr>
      <dsp:spPr>
        <a:xfrm>
          <a:off x="5911710" y="742146"/>
          <a:ext cx="278730" cy="844767"/>
        </a:xfrm>
        <a:custGeom>
          <a:avLst/>
          <a:gdLst/>
          <a:ahLst/>
          <a:cxnLst/>
          <a:rect l="0" t="0" r="0" b="0"/>
          <a:pathLst>
            <a:path>
              <a:moveTo>
                <a:pt x="0" y="0"/>
              </a:moveTo>
              <a:lnTo>
                <a:pt x="0" y="844767"/>
              </a:lnTo>
              <a:lnTo>
                <a:pt x="278730" y="84476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66B919-2DE6-410E-BB0C-E5DDA38393A0}">
      <dsp:nvSpPr>
        <dsp:cNvPr id="0" name=""/>
        <dsp:cNvSpPr/>
      </dsp:nvSpPr>
      <dsp:spPr>
        <a:xfrm>
          <a:off x="6190441" y="963377"/>
          <a:ext cx="4100990" cy="124707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174625"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Assures the University that its procedures for progression, award and classification are being observed.</a:t>
          </a:r>
        </a:p>
      </dsp:txBody>
      <dsp:txXfrm>
        <a:off x="6226966" y="999902"/>
        <a:ext cx="4027940" cy="1174022"/>
      </dsp:txXfrm>
    </dsp:sp>
    <dsp:sp modelId="{3F63805B-C2F2-4E0E-A304-CF7A27922770}">
      <dsp:nvSpPr>
        <dsp:cNvPr id="0" name=""/>
        <dsp:cNvSpPr/>
      </dsp:nvSpPr>
      <dsp:spPr>
        <a:xfrm>
          <a:off x="5911710" y="742146"/>
          <a:ext cx="268499" cy="2250436"/>
        </a:xfrm>
        <a:custGeom>
          <a:avLst/>
          <a:gdLst/>
          <a:ahLst/>
          <a:cxnLst/>
          <a:rect l="0" t="0" r="0" b="0"/>
          <a:pathLst>
            <a:path>
              <a:moveTo>
                <a:pt x="0" y="0"/>
              </a:moveTo>
              <a:lnTo>
                <a:pt x="0" y="2250436"/>
              </a:lnTo>
              <a:lnTo>
                <a:pt x="268499" y="225043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086A888-FA50-42EE-A93E-50436CCDD8FC}">
      <dsp:nvSpPr>
        <dsp:cNvPr id="0" name=""/>
        <dsp:cNvSpPr/>
      </dsp:nvSpPr>
      <dsp:spPr>
        <a:xfrm>
          <a:off x="6180210" y="2481305"/>
          <a:ext cx="4163772" cy="102255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174625"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Confirms the standards set for the award are appropriate for the level of the qualification. </a:t>
          </a:r>
        </a:p>
      </dsp:txBody>
      <dsp:txXfrm>
        <a:off x="6210160" y="2511255"/>
        <a:ext cx="4103872" cy="962654"/>
      </dsp:txXfrm>
    </dsp:sp>
    <dsp:sp modelId="{7731A7F5-7785-4C55-A679-B00F16EB6390}">
      <dsp:nvSpPr>
        <dsp:cNvPr id="0" name=""/>
        <dsp:cNvSpPr/>
      </dsp:nvSpPr>
      <dsp:spPr>
        <a:xfrm>
          <a:off x="5911710" y="742146"/>
          <a:ext cx="317977" cy="3450073"/>
        </a:xfrm>
        <a:custGeom>
          <a:avLst/>
          <a:gdLst/>
          <a:ahLst/>
          <a:cxnLst/>
          <a:rect l="0" t="0" r="0" b="0"/>
          <a:pathLst>
            <a:path>
              <a:moveTo>
                <a:pt x="0" y="0"/>
              </a:moveTo>
              <a:lnTo>
                <a:pt x="0" y="3450073"/>
              </a:lnTo>
              <a:lnTo>
                <a:pt x="317977" y="345007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01677C9-2C11-42BB-887B-356312BCE544}">
      <dsp:nvSpPr>
        <dsp:cNvPr id="0" name=""/>
        <dsp:cNvSpPr/>
      </dsp:nvSpPr>
      <dsp:spPr>
        <a:xfrm>
          <a:off x="6229688" y="3871063"/>
          <a:ext cx="4171307" cy="64231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174625"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Submit </a:t>
          </a:r>
          <a:r>
            <a:rPr lang="en-GB" sz="1800" u="sng" kern="1200">
              <a:latin typeface="Arial" panose="020B0604020202020204" pitchFamily="34" charset="0"/>
              <a:cs typeface="Arial" panose="020B0604020202020204" pitchFamily="34" charset="0"/>
            </a:rPr>
            <a:t>one</a:t>
          </a:r>
          <a:r>
            <a:rPr lang="en-GB" sz="1800" kern="1200">
              <a:latin typeface="Arial" panose="020B0604020202020204" pitchFamily="34" charset="0"/>
              <a:cs typeface="Arial" panose="020B0604020202020204" pitchFamily="34" charset="0"/>
            </a:rPr>
            <a:t> PAB report per year</a:t>
          </a:r>
        </a:p>
      </dsp:txBody>
      <dsp:txXfrm>
        <a:off x="6248501" y="3889876"/>
        <a:ext cx="4133681" cy="604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2981C-A203-4DC2-B8B5-FF151D13E3A7}">
      <dsp:nvSpPr>
        <dsp:cNvPr id="0" name=""/>
        <dsp:cNvSpPr/>
      </dsp:nvSpPr>
      <dsp:spPr>
        <a:xfrm rot="5400000">
          <a:off x="6510503" y="-2735010"/>
          <a:ext cx="842607" cy="652405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a:latin typeface="Arial"/>
              <a:ea typeface="Calibri"/>
              <a:cs typeface="Calibri"/>
            </a:rPr>
            <a:t>Module Achievement Boards (MABs) </a:t>
          </a:r>
        </a:p>
        <a:p>
          <a:pPr marL="171450" lvl="1" indent="-171450" algn="l" defTabSz="800100" rtl="0">
            <a:lnSpc>
              <a:spcPct val="90000"/>
            </a:lnSpc>
            <a:spcBef>
              <a:spcPct val="0"/>
            </a:spcBef>
            <a:spcAft>
              <a:spcPct val="15000"/>
            </a:spcAft>
            <a:buChar char="•"/>
          </a:pPr>
          <a:r>
            <a:rPr lang="en-US" sz="1800" kern="1200">
              <a:latin typeface="Arial"/>
              <a:ea typeface="Calibri"/>
              <a:cs typeface="Calibri"/>
            </a:rPr>
            <a:t>Progression and Award Boards  (PABS)</a:t>
          </a:r>
        </a:p>
      </dsp:txBody>
      <dsp:txXfrm rot="-5400000">
        <a:off x="3669780" y="146846"/>
        <a:ext cx="6482921" cy="760341"/>
      </dsp:txXfrm>
    </dsp:sp>
    <dsp:sp modelId="{24147A2C-4A4F-4F54-BE3C-2C47B6C88399}">
      <dsp:nvSpPr>
        <dsp:cNvPr id="0" name=""/>
        <dsp:cNvSpPr/>
      </dsp:nvSpPr>
      <dsp:spPr>
        <a:xfrm>
          <a:off x="0" y="0"/>
          <a:ext cx="3669780" cy="105325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a:latin typeface="Arial"/>
              <a:ea typeface="Calibri"/>
              <a:cs typeface="Calibri"/>
            </a:rPr>
            <a:t>Two Tier System</a:t>
          </a:r>
        </a:p>
      </dsp:txBody>
      <dsp:txXfrm>
        <a:off x="51416" y="51416"/>
        <a:ext cx="3566948" cy="950427"/>
      </dsp:txXfrm>
    </dsp:sp>
    <dsp:sp modelId="{C9D09912-0E35-4CA8-B9A9-903241089411}">
      <dsp:nvSpPr>
        <dsp:cNvPr id="0" name=""/>
        <dsp:cNvSpPr/>
      </dsp:nvSpPr>
      <dsp:spPr>
        <a:xfrm rot="5400000">
          <a:off x="6505256" y="-1704544"/>
          <a:ext cx="842607" cy="652405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a:solidFill>
                <a:prstClr val="black">
                  <a:hueOff val="0"/>
                  <a:satOff val="0"/>
                  <a:lumOff val="0"/>
                  <a:alphaOff val="0"/>
                </a:prstClr>
              </a:solidFill>
              <a:latin typeface="Arial"/>
              <a:ea typeface="Calibri"/>
              <a:cs typeface="Calibri"/>
            </a:rPr>
            <a:t>Module External Examiners</a:t>
          </a:r>
        </a:p>
        <a:p>
          <a:pPr marL="171450" lvl="1" indent="-171450" algn="l" defTabSz="800100" rtl="0">
            <a:lnSpc>
              <a:spcPct val="90000"/>
            </a:lnSpc>
            <a:spcBef>
              <a:spcPct val="0"/>
            </a:spcBef>
            <a:spcAft>
              <a:spcPct val="15000"/>
            </a:spcAft>
            <a:buChar char="•"/>
          </a:pPr>
          <a:r>
            <a:rPr lang="en-US" sz="1800" kern="1200">
              <a:solidFill>
                <a:prstClr val="black">
                  <a:hueOff val="0"/>
                  <a:satOff val="0"/>
                  <a:lumOff val="0"/>
                  <a:alphaOff val="0"/>
                </a:prstClr>
              </a:solidFill>
              <a:latin typeface="Arial"/>
              <a:ea typeface="Calibri"/>
              <a:cs typeface="Calibri"/>
            </a:rPr>
            <a:t>Progression and Award External Examiners</a:t>
          </a:r>
        </a:p>
      </dsp:txBody>
      <dsp:txXfrm rot="-5400000">
        <a:off x="3664533" y="1177312"/>
        <a:ext cx="6482921" cy="760341"/>
      </dsp:txXfrm>
    </dsp:sp>
    <dsp:sp modelId="{FE97BB9A-CC60-4606-B9DD-1F7673B57F02}">
      <dsp:nvSpPr>
        <dsp:cNvPr id="0" name=""/>
        <dsp:cNvSpPr/>
      </dsp:nvSpPr>
      <dsp:spPr>
        <a:xfrm>
          <a:off x="0" y="1106309"/>
          <a:ext cx="3669780" cy="88426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a:latin typeface="Arial"/>
              <a:ea typeface="Calibri"/>
              <a:cs typeface="Calibri"/>
            </a:rPr>
            <a:t>Roles</a:t>
          </a:r>
        </a:p>
      </dsp:txBody>
      <dsp:txXfrm>
        <a:off x="43166" y="1149475"/>
        <a:ext cx="3583448" cy="797932"/>
      </dsp:txXfrm>
    </dsp:sp>
    <dsp:sp modelId="{DF1AA738-D5A4-4B55-AA97-8C93E719FD19}">
      <dsp:nvSpPr>
        <dsp:cNvPr id="0" name=""/>
        <dsp:cNvSpPr/>
      </dsp:nvSpPr>
      <dsp:spPr>
        <a:xfrm rot="5400000">
          <a:off x="6238513" y="-517852"/>
          <a:ext cx="1349049" cy="651131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a:solidFill>
                <a:prstClr val="black">
                  <a:hueOff val="0"/>
                  <a:satOff val="0"/>
                  <a:lumOff val="0"/>
                  <a:alphaOff val="0"/>
                </a:prstClr>
              </a:solidFill>
              <a:latin typeface="Arial"/>
              <a:ea typeface="Calibri"/>
              <a:cs typeface="Calibri"/>
            </a:rPr>
            <a:t>January and Summer Boards conducted via MS Teams</a:t>
          </a:r>
        </a:p>
        <a:p>
          <a:pPr marL="171450" lvl="1" indent="-171450" algn="l" defTabSz="800100" rtl="0">
            <a:lnSpc>
              <a:spcPct val="90000"/>
            </a:lnSpc>
            <a:spcBef>
              <a:spcPct val="0"/>
            </a:spcBef>
            <a:spcAft>
              <a:spcPct val="15000"/>
            </a:spcAft>
            <a:buChar char="•"/>
          </a:pPr>
          <a:r>
            <a:rPr lang="en-US" sz="1800" kern="1200">
              <a:solidFill>
                <a:prstClr val="black">
                  <a:hueOff val="0"/>
                  <a:satOff val="0"/>
                  <a:lumOff val="0"/>
                  <a:alphaOff val="0"/>
                </a:prstClr>
              </a:solidFill>
              <a:latin typeface="Arial"/>
              <a:ea typeface="Calibri"/>
              <a:cs typeface="Calibri"/>
            </a:rPr>
            <a:t>Dates communicated by Primary Contact or Course Administrator </a:t>
          </a:r>
        </a:p>
        <a:p>
          <a:pPr marL="171450" lvl="1" indent="-171450" algn="l" defTabSz="800100" rtl="0">
            <a:lnSpc>
              <a:spcPct val="90000"/>
            </a:lnSpc>
            <a:spcBef>
              <a:spcPct val="0"/>
            </a:spcBef>
            <a:spcAft>
              <a:spcPct val="15000"/>
            </a:spcAft>
            <a:buChar char="•"/>
          </a:pPr>
          <a:r>
            <a:rPr lang="en-US" sz="1800" kern="1200">
              <a:solidFill>
                <a:prstClr val="black">
                  <a:hueOff val="0"/>
                  <a:satOff val="0"/>
                  <a:lumOff val="0"/>
                  <a:alphaOff val="0"/>
                </a:prstClr>
              </a:solidFill>
              <a:latin typeface="Arial"/>
              <a:ea typeface="Calibri"/>
              <a:cs typeface="Calibri"/>
            </a:rPr>
            <a:t>Attendance expected</a:t>
          </a:r>
        </a:p>
      </dsp:txBody>
      <dsp:txXfrm rot="-5400000">
        <a:off x="3657379" y="2129137"/>
        <a:ext cx="6445463" cy="1217339"/>
      </dsp:txXfrm>
    </dsp:sp>
    <dsp:sp modelId="{BF040ADE-8CCC-42B1-B5E5-4F36CAE88709}">
      <dsp:nvSpPr>
        <dsp:cNvPr id="0" name=""/>
        <dsp:cNvSpPr/>
      </dsp:nvSpPr>
      <dsp:spPr>
        <a:xfrm>
          <a:off x="0" y="2097543"/>
          <a:ext cx="3662616" cy="124043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a:latin typeface="Arial"/>
              <a:ea typeface="Calibri"/>
              <a:cs typeface="Calibri"/>
            </a:rPr>
            <a:t>Exam Board Dates</a:t>
          </a:r>
        </a:p>
      </dsp:txBody>
      <dsp:txXfrm>
        <a:off x="60553" y="2158096"/>
        <a:ext cx="3541510" cy="1119328"/>
      </dsp:txXfrm>
    </dsp:sp>
    <dsp:sp modelId="{B62ED4C5-4E1E-40CD-B923-BE38123987C9}">
      <dsp:nvSpPr>
        <dsp:cNvPr id="0" name=""/>
        <dsp:cNvSpPr/>
      </dsp:nvSpPr>
      <dsp:spPr>
        <a:xfrm>
          <a:off x="0" y="3445335"/>
          <a:ext cx="3669780" cy="105325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a:latin typeface="Arial"/>
              <a:ea typeface="Calibri"/>
              <a:cs typeface="Calibri"/>
            </a:rPr>
            <a:t>Blackboard Access</a:t>
          </a:r>
        </a:p>
      </dsp:txBody>
      <dsp:txXfrm>
        <a:off x="51416" y="3496751"/>
        <a:ext cx="3566948" cy="9504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39CB6-B2F8-4791-9E39-BC081A04A53B}">
      <dsp:nvSpPr>
        <dsp:cNvPr id="0" name=""/>
        <dsp:cNvSpPr/>
      </dsp:nvSpPr>
      <dsp:spPr>
        <a:xfrm>
          <a:off x="646313" y="0"/>
          <a:ext cx="3963441" cy="74894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kern="1200"/>
            <a:t>Module Achievement Boards</a:t>
          </a:r>
        </a:p>
      </dsp:txBody>
      <dsp:txXfrm>
        <a:off x="668249" y="21936"/>
        <a:ext cx="3919569" cy="705069"/>
      </dsp:txXfrm>
    </dsp:sp>
    <dsp:sp modelId="{6B847C79-D937-411A-83AB-8705BB90A38C}">
      <dsp:nvSpPr>
        <dsp:cNvPr id="0" name=""/>
        <dsp:cNvSpPr/>
      </dsp:nvSpPr>
      <dsp:spPr>
        <a:xfrm>
          <a:off x="1042657" y="748941"/>
          <a:ext cx="339018" cy="527655"/>
        </a:xfrm>
        <a:custGeom>
          <a:avLst/>
          <a:gdLst/>
          <a:ahLst/>
          <a:cxnLst/>
          <a:rect l="0" t="0" r="0" b="0"/>
          <a:pathLst>
            <a:path>
              <a:moveTo>
                <a:pt x="0" y="0"/>
              </a:moveTo>
              <a:lnTo>
                <a:pt x="0" y="527655"/>
              </a:lnTo>
              <a:lnTo>
                <a:pt x="339018" y="52765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849365D-C196-4292-B102-995F5E0911BE}">
      <dsp:nvSpPr>
        <dsp:cNvPr id="0" name=""/>
        <dsp:cNvSpPr/>
      </dsp:nvSpPr>
      <dsp:spPr>
        <a:xfrm>
          <a:off x="1381675" y="1059520"/>
          <a:ext cx="4044844" cy="43415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GB" sz="1800" kern="1200"/>
            <a:t>Confirms module marks and awards credit</a:t>
          </a:r>
        </a:p>
      </dsp:txBody>
      <dsp:txXfrm>
        <a:off x="1394391" y="1072236"/>
        <a:ext cx="4019412" cy="408722"/>
      </dsp:txXfrm>
    </dsp:sp>
    <dsp:sp modelId="{576ACAFF-56B3-49B7-BE20-E5045D156C2F}">
      <dsp:nvSpPr>
        <dsp:cNvPr id="0" name=""/>
        <dsp:cNvSpPr/>
      </dsp:nvSpPr>
      <dsp:spPr>
        <a:xfrm>
          <a:off x="1042657" y="748941"/>
          <a:ext cx="335256" cy="1428221"/>
        </a:xfrm>
        <a:custGeom>
          <a:avLst/>
          <a:gdLst/>
          <a:ahLst/>
          <a:cxnLst/>
          <a:rect l="0" t="0" r="0" b="0"/>
          <a:pathLst>
            <a:path>
              <a:moveTo>
                <a:pt x="0" y="0"/>
              </a:moveTo>
              <a:lnTo>
                <a:pt x="0" y="1428221"/>
              </a:lnTo>
              <a:lnTo>
                <a:pt x="335256" y="142822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23C173-1F9C-41D4-85E3-E84FEBBD88A2}">
      <dsp:nvSpPr>
        <dsp:cNvPr id="0" name=""/>
        <dsp:cNvSpPr/>
      </dsp:nvSpPr>
      <dsp:spPr>
        <a:xfrm>
          <a:off x="1377913" y="1789796"/>
          <a:ext cx="4039224" cy="77473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n-GB" sz="1700" kern="1200"/>
            <a:t>Considers decisions made by Exceptional Circumstances and Academic Misconduct Panels</a:t>
          </a:r>
        </a:p>
      </dsp:txBody>
      <dsp:txXfrm>
        <a:off x="1400604" y="1812487"/>
        <a:ext cx="3993842" cy="729352"/>
      </dsp:txXfrm>
    </dsp:sp>
    <dsp:sp modelId="{1BF92682-C419-4E08-9586-BFF64E849282}">
      <dsp:nvSpPr>
        <dsp:cNvPr id="0" name=""/>
        <dsp:cNvSpPr/>
      </dsp:nvSpPr>
      <dsp:spPr>
        <a:xfrm>
          <a:off x="1042657" y="748941"/>
          <a:ext cx="331935" cy="2235330"/>
        </a:xfrm>
        <a:custGeom>
          <a:avLst/>
          <a:gdLst/>
          <a:ahLst/>
          <a:cxnLst/>
          <a:rect l="0" t="0" r="0" b="0"/>
          <a:pathLst>
            <a:path>
              <a:moveTo>
                <a:pt x="0" y="0"/>
              </a:moveTo>
              <a:lnTo>
                <a:pt x="0" y="2235330"/>
              </a:lnTo>
              <a:lnTo>
                <a:pt x="331935" y="223533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4364528-2262-4922-826C-E5B75847A4B9}">
      <dsp:nvSpPr>
        <dsp:cNvPr id="0" name=""/>
        <dsp:cNvSpPr/>
      </dsp:nvSpPr>
      <dsp:spPr>
        <a:xfrm>
          <a:off x="1374592" y="2767195"/>
          <a:ext cx="4078331" cy="43415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GB" sz="1800" kern="1200"/>
            <a:t>Assures module standards</a:t>
          </a:r>
        </a:p>
      </dsp:txBody>
      <dsp:txXfrm>
        <a:off x="1387308" y="2779911"/>
        <a:ext cx="4052899" cy="408722"/>
      </dsp:txXfrm>
    </dsp:sp>
    <dsp:sp modelId="{AF5A842A-3C38-459C-993F-A637C70D48C2}">
      <dsp:nvSpPr>
        <dsp:cNvPr id="0" name=""/>
        <dsp:cNvSpPr/>
      </dsp:nvSpPr>
      <dsp:spPr>
        <a:xfrm>
          <a:off x="1042657" y="748941"/>
          <a:ext cx="321600" cy="3086061"/>
        </a:xfrm>
        <a:custGeom>
          <a:avLst/>
          <a:gdLst/>
          <a:ahLst/>
          <a:cxnLst/>
          <a:rect l="0" t="0" r="0" b="0"/>
          <a:pathLst>
            <a:path>
              <a:moveTo>
                <a:pt x="0" y="0"/>
              </a:moveTo>
              <a:lnTo>
                <a:pt x="0" y="3086061"/>
              </a:lnTo>
              <a:lnTo>
                <a:pt x="321600" y="308606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215B1-565A-4C1D-A090-6E285320E066}">
      <dsp:nvSpPr>
        <dsp:cNvPr id="0" name=""/>
        <dsp:cNvSpPr/>
      </dsp:nvSpPr>
      <dsp:spPr>
        <a:xfrm>
          <a:off x="1364258" y="3475337"/>
          <a:ext cx="4116696" cy="71933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GB" sz="1800" kern="1200"/>
            <a:t>Assures fairness of assessment at module level in line with University regulations</a:t>
          </a:r>
        </a:p>
      </dsp:txBody>
      <dsp:txXfrm>
        <a:off x="1385327" y="3496406"/>
        <a:ext cx="4074558" cy="677194"/>
      </dsp:txXfrm>
    </dsp:sp>
    <dsp:sp modelId="{B63785B0-315D-452D-8F29-CAF7B0C0FB61}">
      <dsp:nvSpPr>
        <dsp:cNvPr id="0" name=""/>
        <dsp:cNvSpPr/>
      </dsp:nvSpPr>
      <dsp:spPr>
        <a:xfrm>
          <a:off x="5794395" y="0"/>
          <a:ext cx="4356810" cy="71927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kern="1200"/>
            <a:t>Progression and Award Boards</a:t>
          </a:r>
        </a:p>
      </dsp:txBody>
      <dsp:txXfrm>
        <a:off x="5815462" y="21067"/>
        <a:ext cx="4314676" cy="677140"/>
      </dsp:txXfrm>
    </dsp:sp>
    <dsp:sp modelId="{212F3AD1-6EB6-4A80-BCB6-31D1AF33A074}">
      <dsp:nvSpPr>
        <dsp:cNvPr id="0" name=""/>
        <dsp:cNvSpPr/>
      </dsp:nvSpPr>
      <dsp:spPr>
        <a:xfrm>
          <a:off x="6230076" y="719274"/>
          <a:ext cx="388248" cy="452616"/>
        </a:xfrm>
        <a:custGeom>
          <a:avLst/>
          <a:gdLst/>
          <a:ahLst/>
          <a:cxnLst/>
          <a:rect l="0" t="0" r="0" b="0"/>
          <a:pathLst>
            <a:path>
              <a:moveTo>
                <a:pt x="0" y="0"/>
              </a:moveTo>
              <a:lnTo>
                <a:pt x="0" y="452616"/>
              </a:lnTo>
              <a:lnTo>
                <a:pt x="388248" y="45261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FAA2FB3-C1F8-4EE2-9856-652AD01B62FE}">
      <dsp:nvSpPr>
        <dsp:cNvPr id="0" name=""/>
        <dsp:cNvSpPr/>
      </dsp:nvSpPr>
      <dsp:spPr>
        <a:xfrm>
          <a:off x="6618324" y="934841"/>
          <a:ext cx="5169743" cy="47409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GB" sz="1800" kern="1200"/>
            <a:t>Considers overall mark profile of all students</a:t>
          </a:r>
        </a:p>
      </dsp:txBody>
      <dsp:txXfrm>
        <a:off x="6632210" y="948727"/>
        <a:ext cx="5141971" cy="446325"/>
      </dsp:txXfrm>
    </dsp:sp>
    <dsp:sp modelId="{544C893C-B61A-42D6-A75B-B56DB460C5C3}">
      <dsp:nvSpPr>
        <dsp:cNvPr id="0" name=""/>
        <dsp:cNvSpPr/>
      </dsp:nvSpPr>
      <dsp:spPr>
        <a:xfrm>
          <a:off x="6230076" y="719274"/>
          <a:ext cx="332652" cy="2635462"/>
        </a:xfrm>
        <a:custGeom>
          <a:avLst/>
          <a:gdLst/>
          <a:ahLst/>
          <a:cxnLst/>
          <a:rect l="0" t="0" r="0" b="0"/>
          <a:pathLst>
            <a:path>
              <a:moveTo>
                <a:pt x="0" y="0"/>
              </a:moveTo>
              <a:lnTo>
                <a:pt x="0" y="2635462"/>
              </a:lnTo>
              <a:lnTo>
                <a:pt x="332652" y="263546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8D7F384-02EF-4AC9-B55C-B64B9875DB58}">
      <dsp:nvSpPr>
        <dsp:cNvPr id="0" name=""/>
        <dsp:cNvSpPr/>
      </dsp:nvSpPr>
      <dsp:spPr>
        <a:xfrm>
          <a:off x="6562728" y="3137660"/>
          <a:ext cx="5197819" cy="43415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GB" sz="1800" kern="1200"/>
            <a:t>Recommends progression and awards</a:t>
          </a:r>
        </a:p>
      </dsp:txBody>
      <dsp:txXfrm>
        <a:off x="6575444" y="3150376"/>
        <a:ext cx="5172387" cy="408722"/>
      </dsp:txXfrm>
    </dsp:sp>
    <dsp:sp modelId="{F4D54270-FB07-4237-87CA-4BCBAA6843AF}">
      <dsp:nvSpPr>
        <dsp:cNvPr id="0" name=""/>
        <dsp:cNvSpPr/>
      </dsp:nvSpPr>
      <dsp:spPr>
        <a:xfrm>
          <a:off x="6230076" y="719274"/>
          <a:ext cx="349419" cy="1194758"/>
        </a:xfrm>
        <a:custGeom>
          <a:avLst/>
          <a:gdLst/>
          <a:ahLst/>
          <a:cxnLst/>
          <a:rect l="0" t="0" r="0" b="0"/>
          <a:pathLst>
            <a:path>
              <a:moveTo>
                <a:pt x="0" y="0"/>
              </a:moveTo>
              <a:lnTo>
                <a:pt x="0" y="1194758"/>
              </a:lnTo>
              <a:lnTo>
                <a:pt x="349419" y="119475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66B919-2DE6-410E-BB0C-E5DDA38393A0}">
      <dsp:nvSpPr>
        <dsp:cNvPr id="0" name=""/>
        <dsp:cNvSpPr/>
      </dsp:nvSpPr>
      <dsp:spPr>
        <a:xfrm>
          <a:off x="6579495" y="1590369"/>
          <a:ext cx="5212403" cy="6473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GB" sz="1800" kern="1200"/>
            <a:t>Recommends course of action for failure or non-progression</a:t>
          </a:r>
        </a:p>
      </dsp:txBody>
      <dsp:txXfrm>
        <a:off x="6598455" y="1609329"/>
        <a:ext cx="5174483" cy="609406"/>
      </dsp:txXfrm>
    </dsp:sp>
    <dsp:sp modelId="{A0E69BF6-3EB2-4E42-992F-76274A1AD753}">
      <dsp:nvSpPr>
        <dsp:cNvPr id="0" name=""/>
        <dsp:cNvSpPr/>
      </dsp:nvSpPr>
      <dsp:spPr>
        <a:xfrm>
          <a:off x="6230076" y="719274"/>
          <a:ext cx="341476" cy="2004304"/>
        </a:xfrm>
        <a:custGeom>
          <a:avLst/>
          <a:gdLst/>
          <a:ahLst/>
          <a:cxnLst/>
          <a:rect l="0" t="0" r="0" b="0"/>
          <a:pathLst>
            <a:path>
              <a:moveTo>
                <a:pt x="0" y="0"/>
              </a:moveTo>
              <a:lnTo>
                <a:pt x="0" y="2004304"/>
              </a:lnTo>
              <a:lnTo>
                <a:pt x="341476" y="200430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9ED5A27-F30A-4C45-BDCB-EECC21321E64}">
      <dsp:nvSpPr>
        <dsp:cNvPr id="0" name=""/>
        <dsp:cNvSpPr/>
      </dsp:nvSpPr>
      <dsp:spPr>
        <a:xfrm>
          <a:off x="6571553" y="2506502"/>
          <a:ext cx="5180170" cy="43415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GB" sz="1800" kern="1200"/>
            <a:t>Considers any issues reported from the MAB</a:t>
          </a:r>
        </a:p>
      </dsp:txBody>
      <dsp:txXfrm>
        <a:off x="6584269" y="2519218"/>
        <a:ext cx="5154738" cy="408722"/>
      </dsp:txXfrm>
    </dsp:sp>
    <dsp:sp modelId="{A04067E7-84B6-4E43-BC2F-BC5B9BAA6579}">
      <dsp:nvSpPr>
        <dsp:cNvPr id="0" name=""/>
        <dsp:cNvSpPr/>
      </dsp:nvSpPr>
      <dsp:spPr>
        <a:xfrm>
          <a:off x="6230076" y="719274"/>
          <a:ext cx="335601" cy="3537182"/>
        </a:xfrm>
        <a:custGeom>
          <a:avLst/>
          <a:gdLst/>
          <a:ahLst/>
          <a:cxnLst/>
          <a:rect l="0" t="0" r="0" b="0"/>
          <a:pathLst>
            <a:path>
              <a:moveTo>
                <a:pt x="0" y="0"/>
              </a:moveTo>
              <a:lnTo>
                <a:pt x="0" y="3537182"/>
              </a:lnTo>
              <a:lnTo>
                <a:pt x="335601" y="353718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5052151-AD7F-4B3C-BEF1-BFA5EBB2FF8A}">
      <dsp:nvSpPr>
        <dsp:cNvPr id="0" name=""/>
        <dsp:cNvSpPr/>
      </dsp:nvSpPr>
      <dsp:spPr>
        <a:xfrm>
          <a:off x="6565677" y="3810996"/>
          <a:ext cx="5193291" cy="89092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GB" sz="1800" kern="1200"/>
            <a:t>Ensures fairness of assessment process at course level and standards of awards using University degree clarification criteria and regulations</a:t>
          </a:r>
        </a:p>
      </dsp:txBody>
      <dsp:txXfrm>
        <a:off x="6591771" y="3837090"/>
        <a:ext cx="5141103" cy="8387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B7529-4F09-47D2-A7D9-4EC70947CC6A}">
      <dsp:nvSpPr>
        <dsp:cNvPr id="0" name=""/>
        <dsp:cNvSpPr/>
      </dsp:nvSpPr>
      <dsp:spPr>
        <a:xfrm rot="5400000">
          <a:off x="6494648" y="-3703429"/>
          <a:ext cx="915296" cy="8525561"/>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a:t>Head of School or Assistant Dean </a:t>
          </a:r>
          <a:r>
            <a:rPr lang="en-GB" sz="1600" i="1" kern="1200"/>
            <a:t>(Chair)</a:t>
          </a:r>
          <a:endParaRPr lang="en-GB" sz="1600" kern="1200"/>
        </a:p>
        <a:p>
          <a:pPr marL="171450" lvl="1" indent="-171450" algn="l" defTabSz="711200">
            <a:lnSpc>
              <a:spcPct val="90000"/>
            </a:lnSpc>
            <a:spcBef>
              <a:spcPct val="0"/>
            </a:spcBef>
            <a:spcAft>
              <a:spcPct val="15000"/>
            </a:spcAft>
            <a:buChar char="•"/>
          </a:pPr>
          <a:r>
            <a:rPr lang="en-GB" sz="1600" kern="1200"/>
            <a:t>Course Directors, Academic Link Tutors, Module External Examiners, Secretary </a:t>
          </a:r>
        </a:p>
        <a:p>
          <a:pPr marL="171450" lvl="1" indent="-171450" algn="l" defTabSz="711200">
            <a:lnSpc>
              <a:spcPct val="90000"/>
            </a:lnSpc>
            <a:spcBef>
              <a:spcPct val="0"/>
            </a:spcBef>
            <a:spcAft>
              <a:spcPct val="15000"/>
            </a:spcAft>
            <a:buChar char="•"/>
          </a:pPr>
          <a:r>
            <a:rPr lang="en-GB" sz="1600" kern="1200"/>
            <a:t>Module Leaders do not attend.</a:t>
          </a:r>
        </a:p>
      </dsp:txBody>
      <dsp:txXfrm rot="-5400000">
        <a:off x="2689516" y="146384"/>
        <a:ext cx="8480880" cy="825934"/>
      </dsp:txXfrm>
    </dsp:sp>
    <dsp:sp modelId="{687C6387-E8EE-4904-B45D-8499FA61B495}">
      <dsp:nvSpPr>
        <dsp:cNvPr id="0" name=""/>
        <dsp:cNvSpPr/>
      </dsp:nvSpPr>
      <dsp:spPr>
        <a:xfrm>
          <a:off x="401" y="852"/>
          <a:ext cx="2715070" cy="11328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a:t>Membership</a:t>
          </a:r>
        </a:p>
      </dsp:txBody>
      <dsp:txXfrm>
        <a:off x="55700" y="56151"/>
        <a:ext cx="2604472" cy="1022212"/>
      </dsp:txXfrm>
    </dsp:sp>
    <dsp:sp modelId="{682C2844-B114-47B5-AF51-5BAF5AB37A0B}">
      <dsp:nvSpPr>
        <dsp:cNvPr id="0" name=""/>
        <dsp:cNvSpPr/>
      </dsp:nvSpPr>
      <dsp:spPr>
        <a:xfrm rot="5400000">
          <a:off x="6563748" y="-2508637"/>
          <a:ext cx="839290" cy="8512131"/>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a:t>Board will not discuss all module marks.</a:t>
          </a:r>
        </a:p>
        <a:p>
          <a:pPr marL="171450" lvl="1" indent="-171450" algn="l" defTabSz="711200">
            <a:lnSpc>
              <a:spcPct val="90000"/>
            </a:lnSpc>
            <a:spcBef>
              <a:spcPct val="0"/>
            </a:spcBef>
            <a:spcAft>
              <a:spcPct val="15000"/>
            </a:spcAft>
            <a:buChar char="•"/>
          </a:pPr>
          <a:r>
            <a:rPr lang="en-GB" sz="1600" kern="1200"/>
            <a:t>Discusses module decisions/outcomes where significant issues impacting assessment have occurred or module performance falls outside expected parameters.</a:t>
          </a:r>
        </a:p>
      </dsp:txBody>
      <dsp:txXfrm rot="-5400000">
        <a:off x="2727328" y="1368754"/>
        <a:ext cx="8471160" cy="757348"/>
      </dsp:txXfrm>
    </dsp:sp>
    <dsp:sp modelId="{7177435B-CF6D-42C9-9B60-A5384A0A7702}">
      <dsp:nvSpPr>
        <dsp:cNvPr id="0" name=""/>
        <dsp:cNvSpPr/>
      </dsp:nvSpPr>
      <dsp:spPr>
        <a:xfrm>
          <a:off x="401" y="1186119"/>
          <a:ext cx="2726926" cy="104911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a:t>Agenda</a:t>
          </a:r>
        </a:p>
      </dsp:txBody>
      <dsp:txXfrm>
        <a:off x="51614" y="1237332"/>
        <a:ext cx="2624500" cy="946686"/>
      </dsp:txXfrm>
    </dsp:sp>
    <dsp:sp modelId="{8D12BB8B-2CAC-4025-A945-7542B543160F}">
      <dsp:nvSpPr>
        <dsp:cNvPr id="0" name=""/>
        <dsp:cNvSpPr/>
      </dsp:nvSpPr>
      <dsp:spPr>
        <a:xfrm rot="5400000">
          <a:off x="6573750" y="-1406983"/>
          <a:ext cx="839290" cy="849608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a:t>Confirms whether threshold academic standards are met and provides any feedback/comments. </a:t>
          </a:r>
        </a:p>
        <a:p>
          <a:pPr marL="171450" lvl="1" indent="-171450" algn="l" defTabSz="711200">
            <a:lnSpc>
              <a:spcPct val="90000"/>
            </a:lnSpc>
            <a:spcBef>
              <a:spcPct val="0"/>
            </a:spcBef>
            <a:spcAft>
              <a:spcPct val="15000"/>
            </a:spcAft>
            <a:buChar char="•"/>
          </a:pPr>
          <a:r>
            <a:rPr lang="en-GB" sz="1600" kern="1200"/>
            <a:t>Confirms whether assessment process is fair and rigorous. </a:t>
          </a:r>
        </a:p>
      </dsp:txBody>
      <dsp:txXfrm rot="-5400000">
        <a:off x="2745356" y="2462382"/>
        <a:ext cx="8455109" cy="757348"/>
      </dsp:txXfrm>
    </dsp:sp>
    <dsp:sp modelId="{74E0C47C-1DEC-40F5-8A46-46B3A0F57D4B}">
      <dsp:nvSpPr>
        <dsp:cNvPr id="0" name=""/>
        <dsp:cNvSpPr/>
      </dsp:nvSpPr>
      <dsp:spPr>
        <a:xfrm>
          <a:off x="401" y="2287687"/>
          <a:ext cx="2743800" cy="104911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a:t>External Examiner</a:t>
          </a:r>
        </a:p>
      </dsp:txBody>
      <dsp:txXfrm>
        <a:off x="51614" y="2338900"/>
        <a:ext cx="2641374" cy="946686"/>
      </dsp:txXfrm>
    </dsp:sp>
    <dsp:sp modelId="{CF96853E-8C94-4A21-8DEB-12CA8F2B1D94}">
      <dsp:nvSpPr>
        <dsp:cNvPr id="0" name=""/>
        <dsp:cNvSpPr/>
      </dsp:nvSpPr>
      <dsp:spPr>
        <a:xfrm>
          <a:off x="401" y="3389255"/>
          <a:ext cx="2715319" cy="104911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a:latin typeface="Calibri" panose="020F0502020204030204"/>
              <a:ea typeface="+mn-ea"/>
              <a:cs typeface="+mn-cs"/>
            </a:rPr>
            <a:t>Sign-off</a:t>
          </a:r>
        </a:p>
      </dsp:txBody>
      <dsp:txXfrm>
        <a:off x="51614" y="3440468"/>
        <a:ext cx="2612893" cy="9466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B7529-4F09-47D2-A7D9-4EC70947CC6A}">
      <dsp:nvSpPr>
        <dsp:cNvPr id="0" name=""/>
        <dsp:cNvSpPr/>
      </dsp:nvSpPr>
      <dsp:spPr>
        <a:xfrm rot="5400000">
          <a:off x="6048511" y="-3436948"/>
          <a:ext cx="1316949" cy="822473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b="1" kern="1200">
              <a:latin typeface="Arial" panose="020B0604020202020204" pitchFamily="34" charset="0"/>
              <a:cs typeface="Arial" panose="020B0604020202020204" pitchFamily="34" charset="0"/>
            </a:rPr>
            <a:t>Dean or Deputy Vice Chancellor </a:t>
          </a:r>
          <a:r>
            <a:rPr lang="en-GB" sz="1800" b="1" i="1" kern="1200">
              <a:latin typeface="Arial" panose="020B0604020202020204" pitchFamily="34" charset="0"/>
              <a:cs typeface="Arial" panose="020B0604020202020204" pitchFamily="34" charset="0"/>
            </a:rPr>
            <a:t>(Chair)</a:t>
          </a:r>
          <a:endParaRPr lang="en-GB" sz="1800" b="1" kern="120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GB" sz="1800" b="1" kern="1200">
              <a:latin typeface="Arial" panose="020B0604020202020204" pitchFamily="34" charset="0"/>
              <a:cs typeface="Arial" panose="020B0604020202020204" pitchFamily="34" charset="0"/>
            </a:rPr>
            <a:t>Course Directors</a:t>
          </a:r>
        </a:p>
        <a:p>
          <a:pPr marL="171450" lvl="1" indent="-171450" algn="l" defTabSz="800100" rtl="0">
            <a:lnSpc>
              <a:spcPct val="90000"/>
            </a:lnSpc>
            <a:spcBef>
              <a:spcPct val="0"/>
            </a:spcBef>
            <a:spcAft>
              <a:spcPct val="15000"/>
            </a:spcAft>
            <a:buChar char="•"/>
          </a:pPr>
          <a:r>
            <a:rPr lang="en-GB" sz="1800" b="1" kern="1200">
              <a:latin typeface="Arial" panose="020B0604020202020204" pitchFamily="34" charset="0"/>
              <a:cs typeface="Arial" panose="020B0604020202020204" pitchFamily="34" charset="0"/>
            </a:rPr>
            <a:t>PAB External Examiner </a:t>
          </a:r>
        </a:p>
        <a:p>
          <a:pPr marL="171450" lvl="1" indent="-171450" algn="l" defTabSz="800100" rtl="0">
            <a:lnSpc>
              <a:spcPct val="90000"/>
            </a:lnSpc>
            <a:spcBef>
              <a:spcPct val="0"/>
            </a:spcBef>
            <a:spcAft>
              <a:spcPct val="15000"/>
            </a:spcAft>
            <a:buChar char="•"/>
          </a:pPr>
          <a:r>
            <a:rPr lang="en-GB" sz="1800" b="1" kern="1200">
              <a:latin typeface="Arial" panose="020B0604020202020204" pitchFamily="34" charset="0"/>
              <a:cs typeface="Arial" panose="020B0604020202020204" pitchFamily="34" charset="0"/>
            </a:rPr>
            <a:t>PAB External Examiner Secretary </a:t>
          </a:r>
        </a:p>
      </dsp:txBody>
      <dsp:txXfrm rot="-5400000">
        <a:off x="2594617" y="81234"/>
        <a:ext cx="8160450" cy="1188373"/>
      </dsp:txXfrm>
    </dsp:sp>
    <dsp:sp modelId="{687C6387-E8EE-4904-B45D-8499FA61B495}">
      <dsp:nvSpPr>
        <dsp:cNvPr id="0" name=""/>
        <dsp:cNvSpPr/>
      </dsp:nvSpPr>
      <dsp:spPr>
        <a:xfrm>
          <a:off x="387" y="982"/>
          <a:ext cx="2619269" cy="138393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a:t>Membership</a:t>
          </a:r>
        </a:p>
      </dsp:txBody>
      <dsp:txXfrm>
        <a:off x="67945" y="68540"/>
        <a:ext cx="2484153" cy="1248821"/>
      </dsp:txXfrm>
    </dsp:sp>
    <dsp:sp modelId="{682C2844-B114-47B5-AF51-5BAF5AB37A0B}">
      <dsp:nvSpPr>
        <dsp:cNvPr id="0" name=""/>
        <dsp:cNvSpPr/>
      </dsp:nvSpPr>
      <dsp:spPr>
        <a:xfrm rot="5400000">
          <a:off x="6058511" y="-1912304"/>
          <a:ext cx="1360736" cy="8211781"/>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b="1" kern="1200">
              <a:latin typeface="Arial" panose="020B0604020202020204" pitchFamily="34" charset="0"/>
              <a:cs typeface="Arial" panose="020B0604020202020204" pitchFamily="34" charset="0"/>
            </a:rPr>
            <a:t>Use marks agreed by MABs as basis for recommendations on progression/ award.</a:t>
          </a:r>
        </a:p>
        <a:p>
          <a:pPr marL="171450" lvl="1" indent="-171450" algn="l" defTabSz="800100">
            <a:lnSpc>
              <a:spcPct val="90000"/>
            </a:lnSpc>
            <a:spcBef>
              <a:spcPct val="0"/>
            </a:spcBef>
            <a:spcAft>
              <a:spcPct val="15000"/>
            </a:spcAft>
            <a:buChar char="•"/>
          </a:pPr>
          <a:r>
            <a:rPr lang="en-GB" sz="1800" b="1" kern="1200">
              <a:latin typeface="Arial" panose="020B0604020202020204" pitchFamily="34" charset="0"/>
              <a:cs typeface="Arial" panose="020B0604020202020204" pitchFamily="34" charset="0"/>
            </a:rPr>
            <a:t>Typically much shorter in duration than MABs.</a:t>
          </a:r>
        </a:p>
        <a:p>
          <a:pPr marL="171450" lvl="1" indent="-171450" algn="l" defTabSz="800100" rtl="0">
            <a:lnSpc>
              <a:spcPct val="90000"/>
            </a:lnSpc>
            <a:spcBef>
              <a:spcPct val="0"/>
            </a:spcBef>
            <a:spcAft>
              <a:spcPct val="15000"/>
            </a:spcAft>
            <a:buChar char="•"/>
          </a:pPr>
          <a:r>
            <a:rPr lang="en-GB" sz="1800" b="1" kern="1200">
              <a:latin typeface="Arial" panose="020B0604020202020204" pitchFamily="34" charset="0"/>
              <a:cs typeface="Arial" panose="020B0604020202020204" pitchFamily="34" charset="0"/>
            </a:rPr>
            <a:t>Cannot change marks. This can only be undertaken by MABs. </a:t>
          </a:r>
        </a:p>
      </dsp:txBody>
      <dsp:txXfrm rot="-5400000">
        <a:off x="2632989" y="1579644"/>
        <a:ext cx="8145355" cy="1227884"/>
      </dsp:txXfrm>
    </dsp:sp>
    <dsp:sp modelId="{7177435B-CF6D-42C9-9B60-A5384A0A7702}">
      <dsp:nvSpPr>
        <dsp:cNvPr id="0" name=""/>
        <dsp:cNvSpPr/>
      </dsp:nvSpPr>
      <dsp:spPr>
        <a:xfrm>
          <a:off x="387" y="1501226"/>
          <a:ext cx="2630707" cy="13666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a:t>Agenda</a:t>
          </a:r>
        </a:p>
      </dsp:txBody>
      <dsp:txXfrm>
        <a:off x="67100" y="1567939"/>
        <a:ext cx="2497281" cy="1233204"/>
      </dsp:txXfrm>
    </dsp:sp>
    <dsp:sp modelId="{8D12BB8B-2CAC-4025-A945-7542B543160F}">
      <dsp:nvSpPr>
        <dsp:cNvPr id="0" name=""/>
        <dsp:cNvSpPr/>
      </dsp:nvSpPr>
      <dsp:spPr>
        <a:xfrm rot="5400000">
          <a:off x="6071858" y="-353688"/>
          <a:ext cx="1349552" cy="8196297"/>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GB" sz="1800" b="1" kern="1200">
              <a:latin typeface="Arial" panose="020B0604020202020204" pitchFamily="34" charset="0"/>
              <a:cs typeface="Arial" panose="020B0604020202020204" pitchFamily="34" charset="0"/>
            </a:rPr>
            <a:t>PAB External Examiner confirms that the progression and award decisions made are appropriate and have been in accordance with University regulations. </a:t>
          </a:r>
        </a:p>
      </dsp:txBody>
      <dsp:txXfrm rot="-5400000">
        <a:off x="2648486" y="3135564"/>
        <a:ext cx="8130417" cy="1217792"/>
      </dsp:txXfrm>
    </dsp:sp>
    <dsp:sp modelId="{74E0C47C-1DEC-40F5-8A46-46B3A0F57D4B}">
      <dsp:nvSpPr>
        <dsp:cNvPr id="0" name=""/>
        <dsp:cNvSpPr/>
      </dsp:nvSpPr>
      <dsp:spPr>
        <a:xfrm>
          <a:off x="387" y="2984164"/>
          <a:ext cx="2646986" cy="143408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a:t>External Examiner and final Sign-Off</a:t>
          </a:r>
        </a:p>
      </dsp:txBody>
      <dsp:txXfrm>
        <a:off x="70393" y="3054170"/>
        <a:ext cx="2506974" cy="12940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AE34E-9C06-4E78-A71B-9234FF4A6FA4}">
      <dsp:nvSpPr>
        <dsp:cNvPr id="0" name=""/>
        <dsp:cNvSpPr/>
      </dsp:nvSpPr>
      <dsp:spPr>
        <a:xfrm>
          <a:off x="3638435" y="2546029"/>
          <a:ext cx="2573526" cy="257352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a:latin typeface="Arial" panose="020B0604020202020204" pitchFamily="34" charset="0"/>
              <a:cs typeface="Arial" panose="020B0604020202020204" pitchFamily="34" charset="0"/>
            </a:rPr>
            <a:t>MAB Subject Specialists</a:t>
          </a:r>
        </a:p>
      </dsp:txBody>
      <dsp:txXfrm>
        <a:off x="4015319" y="2922913"/>
        <a:ext cx="1819758" cy="1819758"/>
      </dsp:txXfrm>
    </dsp:sp>
    <dsp:sp modelId="{86117411-7591-4D50-A29F-4907392933EC}">
      <dsp:nvSpPr>
        <dsp:cNvPr id="0" name=""/>
        <dsp:cNvSpPr/>
      </dsp:nvSpPr>
      <dsp:spPr>
        <a:xfrm rot="1549579">
          <a:off x="2659367" y="2837806"/>
          <a:ext cx="939746" cy="733454"/>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47F498B-82B3-4EBF-B337-4F603FF8BC1E}">
      <dsp:nvSpPr>
        <dsp:cNvPr id="0" name=""/>
        <dsp:cNvSpPr/>
      </dsp:nvSpPr>
      <dsp:spPr>
        <a:xfrm>
          <a:off x="0" y="1647542"/>
          <a:ext cx="2781603" cy="129688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Is the University maintaining threshold academic standards?</a:t>
          </a:r>
        </a:p>
      </dsp:txBody>
      <dsp:txXfrm>
        <a:off x="37984" y="1685526"/>
        <a:ext cx="2705635" cy="1220917"/>
      </dsp:txXfrm>
    </dsp:sp>
    <dsp:sp modelId="{66299CF6-0F82-4485-9E1B-A98A2D20038A}">
      <dsp:nvSpPr>
        <dsp:cNvPr id="0" name=""/>
        <dsp:cNvSpPr/>
      </dsp:nvSpPr>
      <dsp:spPr>
        <a:xfrm rot="5345937">
          <a:off x="4492408" y="1559945"/>
          <a:ext cx="880725" cy="733454"/>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BDFE698-79D5-4810-B6C1-525484EE7CE7}">
      <dsp:nvSpPr>
        <dsp:cNvPr id="0" name=""/>
        <dsp:cNvSpPr/>
      </dsp:nvSpPr>
      <dsp:spPr>
        <a:xfrm>
          <a:off x="3254227" y="372676"/>
          <a:ext cx="3248227" cy="96160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Are assessment processes rigorous and fair? </a:t>
          </a:r>
        </a:p>
      </dsp:txBody>
      <dsp:txXfrm>
        <a:off x="3282392" y="400841"/>
        <a:ext cx="3191897" cy="905278"/>
      </dsp:txXfrm>
    </dsp:sp>
    <dsp:sp modelId="{C8A9A080-0476-479B-92EB-47BAAE259679}">
      <dsp:nvSpPr>
        <dsp:cNvPr id="0" name=""/>
        <dsp:cNvSpPr/>
      </dsp:nvSpPr>
      <dsp:spPr>
        <a:xfrm rot="9360464">
          <a:off x="6149687" y="2922378"/>
          <a:ext cx="909002" cy="733454"/>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2DEC456-2F8C-483D-AEF3-2AF79788EA40}">
      <dsp:nvSpPr>
        <dsp:cNvPr id="0" name=""/>
        <dsp:cNvSpPr/>
      </dsp:nvSpPr>
      <dsp:spPr>
        <a:xfrm>
          <a:off x="6779576" y="1436945"/>
          <a:ext cx="3170114" cy="15497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Are academic standards and student achievements comparable to the sector?</a:t>
          </a:r>
        </a:p>
      </dsp:txBody>
      <dsp:txXfrm>
        <a:off x="6824966" y="1482335"/>
        <a:ext cx="3079334" cy="14589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7BC66-BDC7-4E4C-9421-3F6506B5F595}">
      <dsp:nvSpPr>
        <dsp:cNvPr id="0" name=""/>
        <dsp:cNvSpPr/>
      </dsp:nvSpPr>
      <dsp:spPr>
        <a:xfrm>
          <a:off x="-5859722" y="-896780"/>
          <a:ext cx="6976004" cy="6976004"/>
        </a:xfrm>
        <a:prstGeom prst="blockArc">
          <a:avLst>
            <a:gd name="adj1" fmla="val 18900000"/>
            <a:gd name="adj2" fmla="val 2700000"/>
            <a:gd name="adj3" fmla="val 31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8ABF16A-138E-40BD-A85F-8E0A24E75741}">
      <dsp:nvSpPr>
        <dsp:cNvPr id="0" name=""/>
        <dsp:cNvSpPr/>
      </dsp:nvSpPr>
      <dsp:spPr>
        <a:xfrm>
          <a:off x="487889" y="323799"/>
          <a:ext cx="10255503" cy="6480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436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Select own samples of student work from across grade bandings, including fails. </a:t>
          </a:r>
        </a:p>
      </dsp:txBody>
      <dsp:txXfrm>
        <a:off x="487889" y="323799"/>
        <a:ext cx="10255503" cy="648012"/>
      </dsp:txXfrm>
    </dsp:sp>
    <dsp:sp modelId="{4EFD1029-6CAA-45B0-A49D-CFFB7ABD324A}">
      <dsp:nvSpPr>
        <dsp:cNvPr id="0" name=""/>
        <dsp:cNvSpPr/>
      </dsp:nvSpPr>
      <dsp:spPr>
        <a:xfrm>
          <a:off x="82881" y="242797"/>
          <a:ext cx="810015" cy="810015"/>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E2E143B-C227-4245-BBD8-46B0CB4CA07E}">
      <dsp:nvSpPr>
        <dsp:cNvPr id="0" name=""/>
        <dsp:cNvSpPr/>
      </dsp:nvSpPr>
      <dsp:spPr>
        <a:xfrm>
          <a:off x="952236" y="1295507"/>
          <a:ext cx="9791156" cy="6480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4360"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i="0" u="none" kern="1200"/>
            <a:t>CCCU does not mandate a specific amount of student work to review.</a:t>
          </a:r>
          <a:endParaRPr lang="en-GB" sz="1800" kern="1200"/>
        </a:p>
      </dsp:txBody>
      <dsp:txXfrm>
        <a:off x="952236" y="1295507"/>
        <a:ext cx="9791156" cy="648012"/>
      </dsp:txXfrm>
    </dsp:sp>
    <dsp:sp modelId="{B047BBC0-E4DB-4F6B-8036-B5F22BA7CD1E}">
      <dsp:nvSpPr>
        <dsp:cNvPr id="0" name=""/>
        <dsp:cNvSpPr/>
      </dsp:nvSpPr>
      <dsp:spPr>
        <a:xfrm>
          <a:off x="547228" y="1214505"/>
          <a:ext cx="810015" cy="810015"/>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E66FA63-FACC-4752-A17B-BC65ED20855E}">
      <dsp:nvSpPr>
        <dsp:cNvPr id="0" name=""/>
        <dsp:cNvSpPr/>
      </dsp:nvSpPr>
      <dsp:spPr>
        <a:xfrm>
          <a:off x="1094753" y="2267215"/>
          <a:ext cx="9648639" cy="6480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436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Please do not write comments on student work. Comments should be made on annual report. </a:t>
          </a:r>
        </a:p>
      </dsp:txBody>
      <dsp:txXfrm>
        <a:off x="1094753" y="2267215"/>
        <a:ext cx="9648639" cy="648012"/>
      </dsp:txXfrm>
    </dsp:sp>
    <dsp:sp modelId="{3FAE7262-AF0A-4E72-AE72-DEC6CB555DC3}">
      <dsp:nvSpPr>
        <dsp:cNvPr id="0" name=""/>
        <dsp:cNvSpPr/>
      </dsp:nvSpPr>
      <dsp:spPr>
        <a:xfrm>
          <a:off x="689745" y="2186214"/>
          <a:ext cx="810015" cy="810015"/>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18F55E9-AE7D-407A-8513-C96EC6AA3EFB}">
      <dsp:nvSpPr>
        <dsp:cNvPr id="0" name=""/>
        <dsp:cNvSpPr/>
      </dsp:nvSpPr>
      <dsp:spPr>
        <a:xfrm>
          <a:off x="952236" y="3238923"/>
          <a:ext cx="9791156" cy="6480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436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Access to relevant VLE platforms given by Course Administrators before main Exam Boards.</a:t>
          </a:r>
        </a:p>
      </dsp:txBody>
      <dsp:txXfrm>
        <a:off x="952236" y="3238923"/>
        <a:ext cx="9791156" cy="648012"/>
      </dsp:txXfrm>
    </dsp:sp>
    <dsp:sp modelId="{4D9E882D-CBB4-4735-8F96-A560D5EC7150}">
      <dsp:nvSpPr>
        <dsp:cNvPr id="0" name=""/>
        <dsp:cNvSpPr/>
      </dsp:nvSpPr>
      <dsp:spPr>
        <a:xfrm>
          <a:off x="547228" y="3157922"/>
          <a:ext cx="810015" cy="810015"/>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FF3820F-E420-46C8-8489-250F0C1CDDB9}">
      <dsp:nvSpPr>
        <dsp:cNvPr id="0" name=""/>
        <dsp:cNvSpPr/>
      </dsp:nvSpPr>
      <dsp:spPr>
        <a:xfrm>
          <a:off x="487889" y="4210632"/>
          <a:ext cx="10255503" cy="6480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436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All External Examiners will be granted a CCCU Staff computing account to enable access to VLE. You will need to log on to the VLE using your CCCU Staff account. </a:t>
          </a:r>
        </a:p>
      </dsp:txBody>
      <dsp:txXfrm>
        <a:off x="487889" y="4210632"/>
        <a:ext cx="10255503" cy="648012"/>
      </dsp:txXfrm>
    </dsp:sp>
    <dsp:sp modelId="{5B697161-B848-4572-A1A9-B4091F31039A}">
      <dsp:nvSpPr>
        <dsp:cNvPr id="0" name=""/>
        <dsp:cNvSpPr/>
      </dsp:nvSpPr>
      <dsp:spPr>
        <a:xfrm>
          <a:off x="82881" y="4129630"/>
          <a:ext cx="810015" cy="810015"/>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85AE0-A4B4-4660-9118-0BC7A2F1859D}">
      <dsp:nvSpPr>
        <dsp:cNvPr id="0" name=""/>
        <dsp:cNvSpPr/>
      </dsp:nvSpPr>
      <dsp:spPr>
        <a:xfrm>
          <a:off x="0" y="1776564"/>
          <a:ext cx="95055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F68854-A29C-4646-A407-642BBD2780CE}">
      <dsp:nvSpPr>
        <dsp:cNvPr id="0" name=""/>
        <dsp:cNvSpPr/>
      </dsp:nvSpPr>
      <dsp:spPr>
        <a:xfrm>
          <a:off x="937369" y="2208651"/>
          <a:ext cx="7171854" cy="2440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5" tIns="123825" rIns="123825" bIns="123825" numCol="1" spcCol="1270" anchor="b" anchorCtr="0">
          <a:noAutofit/>
        </a:bodyPr>
        <a:lstStyle/>
        <a:p>
          <a:pPr marL="0" lvl="0" indent="0" algn="l" defTabSz="2889250">
            <a:lnSpc>
              <a:spcPct val="90000"/>
            </a:lnSpc>
            <a:spcBef>
              <a:spcPct val="0"/>
            </a:spcBef>
            <a:spcAft>
              <a:spcPct val="35000"/>
            </a:spcAft>
            <a:buNone/>
          </a:pPr>
          <a:endParaRPr lang="en-GB" sz="6500" kern="1200">
            <a:solidFill>
              <a:schemeClr val="bg1"/>
            </a:solidFill>
          </a:endParaRPr>
        </a:p>
      </dsp:txBody>
      <dsp:txXfrm>
        <a:off x="937369" y="2208651"/>
        <a:ext cx="7171854" cy="2440694"/>
      </dsp:txXfrm>
    </dsp:sp>
    <dsp:sp modelId="{95B69E97-736A-409E-BA23-96B2A19BC272}">
      <dsp:nvSpPr>
        <dsp:cNvPr id="0" name=""/>
        <dsp:cNvSpPr/>
      </dsp:nvSpPr>
      <dsp:spPr>
        <a:xfrm>
          <a:off x="-131936" y="994742"/>
          <a:ext cx="7837189" cy="803130"/>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1066800">
            <a:lnSpc>
              <a:spcPct val="90000"/>
            </a:lnSpc>
            <a:spcBef>
              <a:spcPct val="0"/>
            </a:spcBef>
            <a:spcAft>
              <a:spcPct val="35000"/>
            </a:spcAft>
            <a:buNone/>
          </a:pPr>
          <a:r>
            <a:rPr lang="en-GB" sz="2400" kern="1200"/>
            <a:t>Main Duties</a:t>
          </a:r>
        </a:p>
      </dsp:txBody>
      <dsp:txXfrm>
        <a:off x="-92723" y="1033955"/>
        <a:ext cx="7758763" cy="763917"/>
      </dsp:txXfrm>
    </dsp:sp>
    <dsp:sp modelId="{832B18D3-6532-451E-B677-998AA5D379E8}">
      <dsp:nvSpPr>
        <dsp:cNvPr id="0" name=""/>
        <dsp:cNvSpPr/>
      </dsp:nvSpPr>
      <dsp:spPr>
        <a:xfrm>
          <a:off x="0" y="2440884"/>
          <a:ext cx="9505576" cy="2977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4625" lvl="1" indent="0" algn="l" defTabSz="800100">
            <a:lnSpc>
              <a:spcPct val="150000"/>
            </a:lnSpc>
            <a:spcBef>
              <a:spcPct val="0"/>
            </a:spcBef>
            <a:spcAft>
              <a:spcPct val="15000"/>
            </a:spcAft>
            <a:buFont typeface="Arial" panose="020B0604020202020204" pitchFamily="34" charset="0"/>
            <a:buChar char="•"/>
            <a:tabLst>
              <a:tab pos="444500" algn="l"/>
            </a:tabLst>
          </a:pPr>
          <a:endParaRPr lang="en-GB" sz="1800" kern="1200"/>
        </a:p>
      </dsp:txBody>
      <dsp:txXfrm>
        <a:off x="0" y="2440884"/>
        <a:ext cx="9505576" cy="29775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5926F-463B-481F-BD05-C1724F910737}">
      <dsp:nvSpPr>
        <dsp:cNvPr id="0" name=""/>
        <dsp:cNvSpPr/>
      </dsp:nvSpPr>
      <dsp:spPr>
        <a:xfrm rot="5400000">
          <a:off x="-291084" y="303472"/>
          <a:ext cx="1376763" cy="76981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1</a:t>
          </a:r>
          <a:endParaRPr lang="en-US" sz="1800" kern="1200"/>
        </a:p>
      </dsp:txBody>
      <dsp:txXfrm rot="-5400000">
        <a:off x="12389" y="384908"/>
        <a:ext cx="769818" cy="606945"/>
      </dsp:txXfrm>
    </dsp:sp>
    <dsp:sp modelId="{299C8F9A-7088-47CF-9435-C3AF2FC74E1B}">
      <dsp:nvSpPr>
        <dsp:cNvPr id="0" name=""/>
        <dsp:cNvSpPr/>
      </dsp:nvSpPr>
      <dsp:spPr>
        <a:xfrm rot="5400000">
          <a:off x="5354518" y="-4560963"/>
          <a:ext cx="989635" cy="1011669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Annual report templates available on the CCCU website at: </a:t>
          </a:r>
          <a:r>
            <a:rPr lang="en-GB" sz="1800" kern="1200" dirty="0">
              <a:hlinkClick xmlns:r="http://schemas.openxmlformats.org/officeDocument/2006/relationships" r:id="rId1"/>
            </a:rPr>
            <a:t>External-Examiner-Handbook</a:t>
          </a:r>
          <a:r>
            <a:rPr lang="en-GB" sz="1800" kern="1200" dirty="0"/>
            <a:t>   </a:t>
          </a:r>
          <a:endParaRPr lang="en-US" sz="1800" kern="1200" dirty="0"/>
        </a:p>
        <a:p>
          <a:pPr marL="171450" lvl="1" indent="-171450" algn="l" defTabSz="800100">
            <a:lnSpc>
              <a:spcPct val="90000"/>
            </a:lnSpc>
            <a:spcBef>
              <a:spcPct val="0"/>
            </a:spcBef>
            <a:spcAft>
              <a:spcPct val="15000"/>
            </a:spcAft>
            <a:buChar char="•"/>
          </a:pPr>
          <a:r>
            <a:rPr lang="en-GB" sz="1800" kern="1200"/>
            <a:t>Any questions via email to: </a:t>
          </a:r>
          <a:r>
            <a:rPr lang="en-GB" sz="1800" kern="1200">
              <a:hlinkClick xmlns:r="http://schemas.openxmlformats.org/officeDocument/2006/relationships" r:id="rId2"/>
            </a:rPr>
            <a:t>external-examiners@canterbury.ac.uk</a:t>
          </a:r>
          <a:r>
            <a:rPr lang="en-GB" sz="1800" kern="1200"/>
            <a:t> </a:t>
          </a:r>
          <a:endParaRPr lang="en-US" sz="1800" kern="1200"/>
        </a:p>
      </dsp:txBody>
      <dsp:txXfrm rot="-5400000">
        <a:off x="790987" y="50878"/>
        <a:ext cx="10068388" cy="893015"/>
      </dsp:txXfrm>
    </dsp:sp>
    <dsp:sp modelId="{1D6AF00F-15B5-4EF4-8FC8-DAA63BAFE5FB}">
      <dsp:nvSpPr>
        <dsp:cNvPr id="0" name=""/>
        <dsp:cNvSpPr/>
      </dsp:nvSpPr>
      <dsp:spPr>
        <a:xfrm rot="5400000">
          <a:off x="-215073" y="1467868"/>
          <a:ext cx="1229351" cy="79920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a:t>2</a:t>
          </a:r>
          <a:endParaRPr lang="en-US" sz="2400" kern="1200"/>
        </a:p>
      </dsp:txBody>
      <dsp:txXfrm rot="-5400000">
        <a:off x="1" y="1652398"/>
        <a:ext cx="799205" cy="430146"/>
      </dsp:txXfrm>
    </dsp:sp>
    <dsp:sp modelId="{29595A42-B490-419A-9BAE-6566C2B37CA9}">
      <dsp:nvSpPr>
        <dsp:cNvPr id="0" name=""/>
        <dsp:cNvSpPr/>
      </dsp:nvSpPr>
      <dsp:spPr>
        <a:xfrm rot="5400000">
          <a:off x="5449706" y="-3397705"/>
          <a:ext cx="815696" cy="1011669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a:t>Complete report after BoE meeting and upload to External Examiner Annual Report Submission Portal – instructions in the form </a:t>
          </a:r>
          <a:endParaRPr lang="en-US" sz="1800" b="1" kern="1200"/>
        </a:p>
      </dsp:txBody>
      <dsp:txXfrm rot="-5400000">
        <a:off x="799206" y="1292614"/>
        <a:ext cx="10076879" cy="736058"/>
      </dsp:txXfrm>
    </dsp:sp>
    <dsp:sp modelId="{E39644ED-0EF2-4054-911B-CCD58D4C5A16}">
      <dsp:nvSpPr>
        <dsp:cNvPr id="0" name=""/>
        <dsp:cNvSpPr/>
      </dsp:nvSpPr>
      <dsp:spPr>
        <a:xfrm rot="5400000">
          <a:off x="-193726" y="2540328"/>
          <a:ext cx="1229351" cy="79920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a:t>3</a:t>
          </a:r>
          <a:endParaRPr lang="en-US" sz="2400" kern="1200"/>
        </a:p>
      </dsp:txBody>
      <dsp:txXfrm rot="-5400000">
        <a:off x="21348" y="2724858"/>
        <a:ext cx="799205" cy="430146"/>
      </dsp:txXfrm>
    </dsp:sp>
    <dsp:sp modelId="{99215E24-560F-470C-8105-C11D40F1E03B}">
      <dsp:nvSpPr>
        <dsp:cNvPr id="0" name=""/>
        <dsp:cNvSpPr/>
      </dsp:nvSpPr>
      <dsp:spPr>
        <a:xfrm rot="5400000">
          <a:off x="5402922" y="-2274819"/>
          <a:ext cx="909264" cy="1011669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a:t>You will only need to submit ONE annual report per </a:t>
          </a:r>
          <a:r>
            <a:rPr lang="en-GB" sz="1800" b="1" kern="1200"/>
            <a:t>role</a:t>
          </a:r>
          <a:r>
            <a:rPr lang="en-GB" sz="1800" kern="1200"/>
            <a:t>, per year</a:t>
          </a:r>
          <a:endParaRPr lang="en-US" sz="1800" kern="1200"/>
        </a:p>
        <a:p>
          <a:pPr marL="171450" lvl="1" indent="-171450" algn="l" defTabSz="800100">
            <a:lnSpc>
              <a:spcPct val="90000"/>
            </a:lnSpc>
            <a:spcBef>
              <a:spcPct val="0"/>
            </a:spcBef>
            <a:spcAft>
              <a:spcPct val="15000"/>
            </a:spcAft>
            <a:buChar char="•"/>
          </a:pPr>
          <a:r>
            <a:rPr lang="en-GB" sz="1800" kern="1200"/>
            <a:t>Module EEs may be asked to sign-off individual module reports by their Primary Contact. These are not your final Module annual report. </a:t>
          </a:r>
          <a:endParaRPr lang="en-US" sz="1800" kern="1200"/>
        </a:p>
      </dsp:txBody>
      <dsp:txXfrm rot="-5400000">
        <a:off x="799206" y="2373284"/>
        <a:ext cx="10072311" cy="820490"/>
      </dsp:txXfrm>
    </dsp:sp>
    <dsp:sp modelId="{BA964CEB-B5D1-4BBB-A83A-AEBF2B1A0E3B}">
      <dsp:nvSpPr>
        <dsp:cNvPr id="0" name=""/>
        <dsp:cNvSpPr/>
      </dsp:nvSpPr>
      <dsp:spPr>
        <a:xfrm rot="5400000">
          <a:off x="-215073" y="3693757"/>
          <a:ext cx="1229351" cy="79920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4</a:t>
          </a:r>
          <a:endParaRPr lang="en-US" sz="1800" kern="1200"/>
        </a:p>
      </dsp:txBody>
      <dsp:txXfrm rot="-5400000">
        <a:off x="1" y="3878287"/>
        <a:ext cx="799205" cy="430146"/>
      </dsp:txXfrm>
    </dsp:sp>
    <dsp:sp modelId="{881634BB-F395-41A8-A234-403DFD75035B}">
      <dsp:nvSpPr>
        <dsp:cNvPr id="0" name=""/>
        <dsp:cNvSpPr/>
      </dsp:nvSpPr>
      <dsp:spPr>
        <a:xfrm rot="5400000">
          <a:off x="5449706" y="-1171816"/>
          <a:ext cx="815696" cy="1011669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a:t>Once report is received, Quality and Standards manager will authorise Payroll team to make payment.</a:t>
          </a:r>
          <a:endParaRPr lang="en-US" sz="1800" kern="1200"/>
        </a:p>
      </dsp:txBody>
      <dsp:txXfrm rot="-5400000">
        <a:off x="799206" y="3518503"/>
        <a:ext cx="10076879" cy="7360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1A6EC-B172-40F8-AECF-4C1E1C3361DD}" type="datetimeFigureOut">
              <a:rPr lang="en-GB" smtClean="0"/>
              <a:t>04/01/2024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7B669-3AFB-475E-9EE3-769B0277A866}" type="slidenum">
              <a:rPr lang="en-GB" smtClean="0"/>
              <a:t>‹#›</a:t>
            </a:fld>
            <a:endParaRPr lang="en-GB"/>
          </a:p>
        </p:txBody>
      </p:sp>
    </p:spTree>
    <p:extLst>
      <p:ext uri="{BB962C8B-B14F-4D97-AF65-F5344CB8AC3E}">
        <p14:creationId xmlns:p14="http://schemas.microsoft.com/office/powerpoint/2010/main" val="2630310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407B669-3AFB-475E-9EE3-769B0277A866}" type="slidenum">
              <a:rPr lang="en-GB" smtClean="0"/>
              <a:t>2</a:t>
            </a:fld>
            <a:endParaRPr lang="en-GB"/>
          </a:p>
        </p:txBody>
      </p:sp>
    </p:spTree>
    <p:extLst>
      <p:ext uri="{BB962C8B-B14F-4D97-AF65-F5344CB8AC3E}">
        <p14:creationId xmlns:p14="http://schemas.microsoft.com/office/powerpoint/2010/main" val="2474874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algn="l" rtl="0" fontAlgn="base"/>
            <a:r>
              <a:rPr lang="en-GB" sz="1800" b="0" i="0">
                <a:solidFill>
                  <a:srgbClr val="000000"/>
                </a:solidFill>
                <a:effectLst/>
                <a:latin typeface="Calibri" panose="020F0502020204030204" pitchFamily="34" charset="0"/>
              </a:rPr>
              <a:t>You will Fulfil your role through the following main duties: </a:t>
            </a:r>
            <a:endParaRPr lang="en-GB" b="0" i="0">
              <a:solidFill>
                <a:srgbClr val="000000"/>
              </a:solidFill>
              <a:effectLst/>
              <a:latin typeface="Calibri" panose="020F0502020204030204" pitchFamily="34" charset="0"/>
            </a:endParaRPr>
          </a:p>
          <a:p>
            <a:pPr algn="l" rtl="0" fontAlgn="base"/>
            <a:r>
              <a:rPr lang="en-GB" sz="1800" b="0" i="0">
                <a:solidFill>
                  <a:srgbClr val="000000"/>
                </a:solidFill>
                <a:effectLst/>
                <a:latin typeface="Calibri" panose="020F0502020204030204" pitchFamily="34" charset="0"/>
              </a:rPr>
              <a:t> </a:t>
            </a:r>
            <a:endParaRPr lang="en-GB" b="0" i="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 also contributing to proposed changes to modules </a:t>
            </a:r>
          </a:p>
          <a:p>
            <a:endParaRPr lang="en-GB"/>
          </a:p>
        </p:txBody>
      </p:sp>
      <p:sp>
        <p:nvSpPr>
          <p:cNvPr id="4" name="Slide Number Placeholder 3"/>
          <p:cNvSpPr>
            <a:spLocks noGrp="1"/>
          </p:cNvSpPr>
          <p:nvPr>
            <p:ph type="sldNum" sz="quarter" idx="5"/>
          </p:nvPr>
        </p:nvSpPr>
        <p:spPr/>
        <p:txBody>
          <a:bodyPr/>
          <a:lstStyle/>
          <a:p>
            <a:fld id="{2407B669-3AFB-475E-9EE3-769B0277A866}" type="slidenum">
              <a:rPr lang="en-GB" smtClean="0"/>
              <a:t>23</a:t>
            </a:fld>
            <a:endParaRPr lang="en-GB"/>
          </a:p>
        </p:txBody>
      </p:sp>
    </p:spTree>
    <p:extLst>
      <p:ext uri="{BB962C8B-B14F-4D97-AF65-F5344CB8AC3E}">
        <p14:creationId xmlns:p14="http://schemas.microsoft.com/office/powerpoint/2010/main" val="2843346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a:solidFill>
                  <a:srgbClr val="000000"/>
                </a:solidFill>
                <a:effectLst/>
                <a:latin typeface="Calibri" panose="020F0502020204030204" pitchFamily="34" charset="0"/>
              </a:rPr>
              <a:t>CCCU does not mandate amounts: </a:t>
            </a:r>
          </a:p>
          <a:p>
            <a:r>
              <a:rPr lang="en-GB" sz="1800" b="0" i="0">
                <a:solidFill>
                  <a:srgbClr val="000000"/>
                </a:solidFill>
                <a:effectLst/>
                <a:latin typeface="Calibri" panose="020F0502020204030204" pitchFamily="34" charset="0"/>
              </a:rPr>
              <a:t>Selecting own sample size but this must enable a reasonable coverage of all the grade boundaries to ensure marking is fair and appropriate.  </a:t>
            </a:r>
            <a:endParaRPr lang="en-GB"/>
          </a:p>
        </p:txBody>
      </p:sp>
      <p:sp>
        <p:nvSpPr>
          <p:cNvPr id="4" name="Slide Number Placeholder 3"/>
          <p:cNvSpPr>
            <a:spLocks noGrp="1"/>
          </p:cNvSpPr>
          <p:nvPr>
            <p:ph type="sldNum" sz="quarter" idx="5"/>
          </p:nvPr>
        </p:nvSpPr>
        <p:spPr/>
        <p:txBody>
          <a:bodyPr/>
          <a:lstStyle/>
          <a:p>
            <a:fld id="{2407B669-3AFB-475E-9EE3-769B0277A866}" type="slidenum">
              <a:rPr lang="en-GB" smtClean="0"/>
              <a:t>24</a:t>
            </a:fld>
            <a:endParaRPr lang="en-GB"/>
          </a:p>
        </p:txBody>
      </p:sp>
    </p:spTree>
    <p:extLst>
      <p:ext uri="{BB962C8B-B14F-4D97-AF65-F5344CB8AC3E}">
        <p14:creationId xmlns:p14="http://schemas.microsoft.com/office/powerpoint/2010/main" val="1089525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a:solidFill>
                  <a:srgbClr val="000000"/>
                </a:solidFill>
                <a:effectLst/>
                <a:latin typeface="Calibri" panose="020F0502020204030204" pitchFamily="34" charset="0"/>
              </a:rPr>
              <a:t>Some of you may have been nominated to act as a PAB EE as well as Module EE </a:t>
            </a:r>
          </a:p>
          <a:p>
            <a:endParaRPr lang="en-GB" sz="1800" b="0" i="0">
              <a:solidFill>
                <a:srgbClr val="000000"/>
              </a:solidFill>
              <a:effectLst/>
              <a:latin typeface="Calibri" panose="020F0502020204030204" pitchFamily="34" charset="0"/>
            </a:endParaRPr>
          </a:p>
          <a:p>
            <a:r>
              <a:rPr lang="en-GB" sz="1800" b="0" i="0">
                <a:solidFill>
                  <a:srgbClr val="000000"/>
                </a:solidFill>
                <a:effectLst/>
                <a:latin typeface="Calibri" panose="020F0502020204030204" pitchFamily="34" charset="0"/>
              </a:rPr>
              <a:t>PAB EE duties Do not require specific subject knowledge and so you may be looking at student profiles from a range of courses. </a:t>
            </a:r>
          </a:p>
          <a:p>
            <a:endParaRPr lang="en-GB" sz="1800" b="0" i="0">
              <a:solidFill>
                <a:srgbClr val="000000"/>
              </a:solidFill>
              <a:effectLst/>
              <a:latin typeface="Calibri" panose="020F0502020204030204" pitchFamily="34" charset="0"/>
            </a:endParaRPr>
          </a:p>
          <a:p>
            <a:r>
              <a:rPr lang="en-GB" sz="1800" b="0" i="0">
                <a:solidFill>
                  <a:srgbClr val="000000"/>
                </a:solidFill>
                <a:effectLst/>
                <a:latin typeface="Calibri" panose="020F0502020204030204" pitchFamily="34" charset="0"/>
              </a:rPr>
              <a:t>Assessing application of regulations. </a:t>
            </a:r>
            <a:endParaRPr lang="en-GB"/>
          </a:p>
        </p:txBody>
      </p:sp>
      <p:sp>
        <p:nvSpPr>
          <p:cNvPr id="4" name="Slide Number Placeholder 3"/>
          <p:cNvSpPr>
            <a:spLocks noGrp="1"/>
          </p:cNvSpPr>
          <p:nvPr>
            <p:ph type="sldNum" sz="quarter" idx="5"/>
          </p:nvPr>
        </p:nvSpPr>
        <p:spPr/>
        <p:txBody>
          <a:bodyPr/>
          <a:lstStyle/>
          <a:p>
            <a:fld id="{2407B669-3AFB-475E-9EE3-769B0277A866}" type="slidenum">
              <a:rPr lang="en-GB" smtClean="0"/>
              <a:t>25</a:t>
            </a:fld>
            <a:endParaRPr lang="en-GB"/>
          </a:p>
        </p:txBody>
      </p:sp>
    </p:spTree>
    <p:extLst>
      <p:ext uri="{BB962C8B-B14F-4D97-AF65-F5344CB8AC3E}">
        <p14:creationId xmlns:p14="http://schemas.microsoft.com/office/powerpoint/2010/main" val="1304260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There is one report for MAB and one for PAB </a:t>
            </a:r>
          </a:p>
          <a:p>
            <a:endParaRPr lang="en-GB"/>
          </a:p>
          <a:p>
            <a:r>
              <a:rPr lang="en-GB"/>
              <a:t>Board of examiners</a:t>
            </a:r>
          </a:p>
        </p:txBody>
      </p:sp>
      <p:sp>
        <p:nvSpPr>
          <p:cNvPr id="4" name="Slide Number Placeholder 3"/>
          <p:cNvSpPr>
            <a:spLocks noGrp="1"/>
          </p:cNvSpPr>
          <p:nvPr>
            <p:ph type="sldNum" sz="quarter" idx="5"/>
          </p:nvPr>
        </p:nvSpPr>
        <p:spPr/>
        <p:txBody>
          <a:bodyPr/>
          <a:lstStyle/>
          <a:p>
            <a:fld id="{2407B669-3AFB-475E-9EE3-769B0277A866}" type="slidenum">
              <a:rPr lang="en-GB" smtClean="0"/>
              <a:t>26</a:t>
            </a:fld>
            <a:endParaRPr lang="en-GB"/>
          </a:p>
        </p:txBody>
      </p:sp>
    </p:spTree>
    <p:extLst>
      <p:ext uri="{BB962C8B-B14F-4D97-AF65-F5344CB8AC3E}">
        <p14:creationId xmlns:p14="http://schemas.microsoft.com/office/powerpoint/2010/main" val="2978712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 The University uses your annual reports to assess whether modules are meeting their stated aims and are in line with subject benchmark statements and the Framework for Higher Ed Quality Framework.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 Heads of Schools, Course Directors use feedback to improvement courses and module design, as well as improving the student academic experience </a:t>
            </a:r>
          </a:p>
          <a:p>
            <a:pPr algn="l" rtl="0" fontAlgn="base">
              <a:buFont typeface="Arial" panose="020B0604020202020204" pitchFamily="34" charset="0"/>
              <a:buChar char="•"/>
            </a:pPr>
            <a:endParaRPr lang="en-GB" sz="1800" b="0" i="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 PAB reports assure the University that it is conducting assessments fairly and in line with its own regulations.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 Also opportunity to understand if improvements are needed to our administrative procedures. </a:t>
            </a:r>
          </a:p>
        </p:txBody>
      </p:sp>
      <p:sp>
        <p:nvSpPr>
          <p:cNvPr id="4" name="Slide Number Placeholder 3"/>
          <p:cNvSpPr>
            <a:spLocks noGrp="1"/>
          </p:cNvSpPr>
          <p:nvPr>
            <p:ph type="sldNum" sz="quarter" idx="5"/>
          </p:nvPr>
        </p:nvSpPr>
        <p:spPr/>
        <p:txBody>
          <a:bodyPr/>
          <a:lstStyle/>
          <a:p>
            <a:fld id="{2407B669-3AFB-475E-9EE3-769B0277A866}" type="slidenum">
              <a:rPr lang="en-GB" smtClean="0"/>
              <a:t>27</a:t>
            </a:fld>
            <a:endParaRPr lang="en-GB"/>
          </a:p>
        </p:txBody>
      </p:sp>
    </p:spTree>
    <p:extLst>
      <p:ext uri="{BB962C8B-B14F-4D97-AF65-F5344CB8AC3E}">
        <p14:creationId xmlns:p14="http://schemas.microsoft.com/office/powerpoint/2010/main" val="400121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House keeping: time for questions after each section</a:t>
            </a:r>
          </a:p>
          <a:p>
            <a:endParaRPr lang="en-GB"/>
          </a:p>
        </p:txBody>
      </p:sp>
      <p:sp>
        <p:nvSpPr>
          <p:cNvPr id="4" name="Slide Number Placeholder 3"/>
          <p:cNvSpPr>
            <a:spLocks noGrp="1"/>
          </p:cNvSpPr>
          <p:nvPr>
            <p:ph type="sldNum" sz="quarter" idx="5"/>
          </p:nvPr>
        </p:nvSpPr>
        <p:spPr/>
        <p:txBody>
          <a:bodyPr/>
          <a:lstStyle/>
          <a:p>
            <a:fld id="{2407B669-3AFB-475E-9EE3-769B0277A866}" type="slidenum">
              <a:rPr lang="en-GB" smtClean="0"/>
              <a:t>3</a:t>
            </a:fld>
            <a:endParaRPr lang="en-GB"/>
          </a:p>
        </p:txBody>
      </p:sp>
    </p:spTree>
    <p:extLst>
      <p:ext uri="{BB962C8B-B14F-4D97-AF65-F5344CB8AC3E}">
        <p14:creationId xmlns:p14="http://schemas.microsoft.com/office/powerpoint/2010/main" val="3250213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Third point: All Boards of Examiner dates are determined by the assessment dates of the individual academic calendars. </a:t>
            </a:r>
          </a:p>
        </p:txBody>
      </p:sp>
      <p:sp>
        <p:nvSpPr>
          <p:cNvPr id="4" name="Slide Number Placeholder 3"/>
          <p:cNvSpPr>
            <a:spLocks noGrp="1"/>
          </p:cNvSpPr>
          <p:nvPr>
            <p:ph type="sldNum" sz="quarter" idx="5"/>
          </p:nvPr>
        </p:nvSpPr>
        <p:spPr/>
        <p:txBody>
          <a:bodyPr/>
          <a:lstStyle/>
          <a:p>
            <a:fld id="{2407B669-3AFB-475E-9EE3-769B0277A866}" type="slidenum">
              <a:rPr lang="en-GB" smtClean="0"/>
              <a:t>15</a:t>
            </a:fld>
            <a:endParaRPr lang="en-GB"/>
          </a:p>
        </p:txBody>
      </p:sp>
    </p:spTree>
    <p:extLst>
      <p:ext uri="{BB962C8B-B14F-4D97-AF65-F5344CB8AC3E}">
        <p14:creationId xmlns:p14="http://schemas.microsoft.com/office/powerpoint/2010/main" val="2166240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Module Achievement Board will also receive comments from MAB External Examiners as part of overall discussions</a:t>
            </a:r>
          </a:p>
        </p:txBody>
      </p:sp>
      <p:sp>
        <p:nvSpPr>
          <p:cNvPr id="4" name="Slide Number Placeholder 3"/>
          <p:cNvSpPr>
            <a:spLocks noGrp="1"/>
          </p:cNvSpPr>
          <p:nvPr>
            <p:ph type="sldNum" sz="quarter" idx="5"/>
          </p:nvPr>
        </p:nvSpPr>
        <p:spPr/>
        <p:txBody>
          <a:bodyPr/>
          <a:lstStyle/>
          <a:p>
            <a:fld id="{2407B669-3AFB-475E-9EE3-769B0277A866}" type="slidenum">
              <a:rPr lang="en-GB" smtClean="0"/>
              <a:t>16</a:t>
            </a:fld>
            <a:endParaRPr lang="en-GB"/>
          </a:p>
        </p:txBody>
      </p:sp>
    </p:spTree>
    <p:extLst>
      <p:ext uri="{BB962C8B-B14F-4D97-AF65-F5344CB8AC3E}">
        <p14:creationId xmlns:p14="http://schemas.microsoft.com/office/powerpoint/2010/main" val="75966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 of different scenarios at CCCU</a:t>
            </a:r>
            <a:endParaRPr lang="en-GB"/>
          </a:p>
        </p:txBody>
      </p:sp>
      <p:sp>
        <p:nvSpPr>
          <p:cNvPr id="4" name="Slide Number Placeholder 3"/>
          <p:cNvSpPr>
            <a:spLocks noGrp="1"/>
          </p:cNvSpPr>
          <p:nvPr>
            <p:ph type="sldNum" sz="quarter" idx="5"/>
          </p:nvPr>
        </p:nvSpPr>
        <p:spPr/>
        <p:txBody>
          <a:bodyPr/>
          <a:lstStyle/>
          <a:p>
            <a:fld id="{2407B669-3AFB-475E-9EE3-769B0277A866}" type="slidenum">
              <a:rPr lang="en-GB" smtClean="0"/>
              <a:t>17</a:t>
            </a:fld>
            <a:endParaRPr lang="en-GB"/>
          </a:p>
        </p:txBody>
      </p:sp>
    </p:spTree>
    <p:extLst>
      <p:ext uri="{BB962C8B-B14F-4D97-AF65-F5344CB8AC3E}">
        <p14:creationId xmlns:p14="http://schemas.microsoft.com/office/powerpoint/2010/main" val="3049021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summary of </a:t>
            </a:r>
          </a:p>
          <a:p>
            <a:r>
              <a:rPr lang="en-US"/>
              <a:t>Further detailed information is also included in the EE handbook </a:t>
            </a:r>
            <a:endParaRPr lang="en-GB"/>
          </a:p>
        </p:txBody>
      </p:sp>
      <p:sp>
        <p:nvSpPr>
          <p:cNvPr id="4" name="Slide Number Placeholder 3"/>
          <p:cNvSpPr>
            <a:spLocks noGrp="1"/>
          </p:cNvSpPr>
          <p:nvPr>
            <p:ph type="sldNum" sz="quarter" idx="5"/>
          </p:nvPr>
        </p:nvSpPr>
        <p:spPr/>
        <p:txBody>
          <a:bodyPr/>
          <a:lstStyle/>
          <a:p>
            <a:fld id="{2407B669-3AFB-475E-9EE3-769B0277A866}" type="slidenum">
              <a:rPr lang="en-GB" smtClean="0"/>
              <a:t>18</a:t>
            </a:fld>
            <a:endParaRPr lang="en-GB"/>
          </a:p>
        </p:txBody>
      </p:sp>
    </p:spTree>
    <p:extLst>
      <p:ext uri="{BB962C8B-B14F-4D97-AF65-F5344CB8AC3E}">
        <p14:creationId xmlns:p14="http://schemas.microsoft.com/office/powerpoint/2010/main" val="4156760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Calibri" panose="020F0502020204030204" pitchFamily="34" charset="0"/>
              </a:rPr>
              <a:t>Membership:</a:t>
            </a:r>
            <a:r>
              <a:rPr lang="en-GB" sz="1800" b="0" i="0">
                <a:solidFill>
                  <a:srgbClr val="000000"/>
                </a:solidFill>
                <a:effectLst/>
                <a:latin typeface="Calibri" panose="020F0502020204030204" pitchFamily="34" charset="0"/>
              </a:rPr>
              <a:t> Module Leaders do not attend as they are represented by the Course Director  </a:t>
            </a:r>
            <a:endParaRPr lang="en-GB" b="0" i="0">
              <a:solidFill>
                <a:srgbClr val="000000"/>
              </a:solidFill>
              <a:effectLst/>
              <a:latin typeface="Segoe UI" panose="020B0502040204020203" pitchFamily="34" charset="0"/>
            </a:endParaRPr>
          </a:p>
          <a:p>
            <a:pPr algn="l" rtl="0" fontAlgn="base"/>
            <a:r>
              <a:rPr lang="en-GB" sz="1800" b="1" i="0">
                <a:solidFill>
                  <a:srgbClr val="000000"/>
                </a:solidFill>
                <a:effectLst/>
                <a:latin typeface="Calibri" panose="020F0502020204030204" pitchFamily="34" charset="0"/>
              </a:rPr>
              <a:t>Agenda:</a:t>
            </a:r>
            <a:r>
              <a:rPr lang="en-GB" sz="1800" b="0" i="0">
                <a:solidFill>
                  <a:srgbClr val="000000"/>
                </a:solidFill>
                <a:effectLst/>
                <a:latin typeface="Calibri" panose="020F0502020204030204" pitchFamily="34" charset="0"/>
              </a:rPr>
              <a:t> The Course team will meet with EEs either before or after the Exam Board to discuss your comments in more detail and this includes meeting with relevant Module leaders. </a:t>
            </a:r>
            <a:endParaRPr lang="en-GB" b="0" i="0">
              <a:solidFill>
                <a:srgbClr val="000000"/>
              </a:solidFill>
              <a:effectLst/>
              <a:latin typeface="Segoe UI" panose="020B0502040204020203" pitchFamily="34" charset="0"/>
            </a:endParaRPr>
          </a:p>
          <a:p>
            <a:pPr algn="l" rtl="0" fontAlgn="base"/>
            <a:r>
              <a:rPr lang="en-GB" sz="1800" b="1" i="0">
                <a:solidFill>
                  <a:srgbClr val="000000"/>
                </a:solidFill>
                <a:effectLst/>
                <a:latin typeface="Calibri" panose="020F0502020204030204" pitchFamily="34" charset="0"/>
              </a:rPr>
              <a:t>External Examiner:</a:t>
            </a:r>
            <a:r>
              <a:rPr lang="en-GB" sz="1800" b="0" i="0">
                <a:solidFill>
                  <a:srgbClr val="000000"/>
                </a:solidFill>
                <a:effectLst/>
                <a:latin typeface="Calibri" panose="020F0502020204030204" pitchFamily="34" charset="0"/>
              </a:rPr>
              <a:t> You will be given access to the documentation for the Board via secure means beforehand by either the Course or Registry Administrator. </a:t>
            </a:r>
            <a:endParaRPr lang="en-GB" b="0" i="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2407B669-3AFB-475E-9EE3-769B0277A866}" type="slidenum">
              <a:rPr lang="en-GB" smtClean="0"/>
              <a:t>19</a:t>
            </a:fld>
            <a:endParaRPr lang="en-GB"/>
          </a:p>
        </p:txBody>
      </p:sp>
    </p:spTree>
    <p:extLst>
      <p:ext uri="{BB962C8B-B14F-4D97-AF65-F5344CB8AC3E}">
        <p14:creationId xmlns:p14="http://schemas.microsoft.com/office/powerpoint/2010/main" val="3116695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a:solidFill>
                  <a:srgbClr val="000000"/>
                </a:solidFill>
                <a:effectLst/>
                <a:latin typeface="Calibri" panose="020F0502020204030204" pitchFamily="34" charset="0"/>
              </a:rPr>
              <a:t>This is held at institutional level</a:t>
            </a:r>
          </a:p>
          <a:p>
            <a:endParaRPr lang="en-GB" sz="1800" b="1" i="0">
              <a:solidFill>
                <a:srgbClr val="000000"/>
              </a:solidFill>
              <a:effectLst/>
              <a:latin typeface="Calibri" panose="020F0502020204030204" pitchFamily="34" charset="0"/>
            </a:endParaRPr>
          </a:p>
          <a:p>
            <a:r>
              <a:rPr lang="en-GB" sz="1800" b="1" i="0">
                <a:solidFill>
                  <a:srgbClr val="000000"/>
                </a:solidFill>
                <a:effectLst/>
                <a:latin typeface="Calibri" panose="020F0502020204030204" pitchFamily="34" charset="0"/>
              </a:rPr>
              <a:t>Key point to note: PABs cannot change individual marks.</a:t>
            </a:r>
            <a:r>
              <a:rPr lang="en-GB" sz="1800" b="0" i="0">
                <a:solidFill>
                  <a:srgbClr val="000000"/>
                </a:solidFill>
                <a:effectLst/>
                <a:latin typeface="Calibri" panose="020F0502020204030204" pitchFamily="34" charset="0"/>
              </a:rPr>
              <a:t> </a:t>
            </a:r>
            <a:endParaRPr lang="en-GB" b="1"/>
          </a:p>
        </p:txBody>
      </p:sp>
      <p:sp>
        <p:nvSpPr>
          <p:cNvPr id="4" name="Slide Number Placeholder 3"/>
          <p:cNvSpPr>
            <a:spLocks noGrp="1"/>
          </p:cNvSpPr>
          <p:nvPr>
            <p:ph type="sldNum" sz="quarter" idx="5"/>
          </p:nvPr>
        </p:nvSpPr>
        <p:spPr/>
        <p:txBody>
          <a:bodyPr/>
          <a:lstStyle/>
          <a:p>
            <a:fld id="{2407B669-3AFB-475E-9EE3-769B0277A866}" type="slidenum">
              <a:rPr lang="en-GB" smtClean="0"/>
              <a:t>20</a:t>
            </a:fld>
            <a:endParaRPr lang="en-GB"/>
          </a:p>
        </p:txBody>
      </p:sp>
    </p:spTree>
    <p:extLst>
      <p:ext uri="{BB962C8B-B14F-4D97-AF65-F5344CB8AC3E}">
        <p14:creationId xmlns:p14="http://schemas.microsoft.com/office/powerpoint/2010/main" val="25784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 MAB EEs are considered to be specialists in your subject area.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 Module external examiners are appointed to sets of modules instead of courses, to allow modules shared across more than one course to have a consistent external perspective from a single External Examiner.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 this allows the University to make the best use of the specialist knowledge of our External Examiners. ​  </a:t>
            </a:r>
          </a:p>
          <a:p>
            <a:pPr algn="l" rtl="0" fontAlgn="base">
              <a:buFont typeface="Arial" panose="020B0604020202020204" pitchFamily="34" charset="0"/>
              <a:buChar char="•"/>
            </a:pPr>
            <a:endParaRPr lang="en-GB" sz="1800" b="0" i="0">
              <a:solidFill>
                <a:srgbClr val="000000"/>
              </a:solidFill>
              <a:effectLst/>
              <a:latin typeface="Calibri" panose="020F0502020204030204" pitchFamily="34" charset="0"/>
            </a:endParaRPr>
          </a:p>
          <a:p>
            <a:pPr algn="l" rtl="0" fontAlgn="base"/>
            <a:r>
              <a:rPr lang="en-GB" sz="1800" b="0" i="0">
                <a:solidFill>
                  <a:srgbClr val="000000"/>
                </a:solidFill>
                <a:effectLst/>
                <a:latin typeface="Calibri" panose="020F0502020204030204" pitchFamily="34" charset="0"/>
              </a:rPr>
              <a:t>The </a:t>
            </a:r>
            <a:r>
              <a:rPr lang="en-GB" sz="1800" b="1" i="0">
                <a:solidFill>
                  <a:srgbClr val="000000"/>
                </a:solidFill>
                <a:effectLst/>
                <a:latin typeface="Calibri" panose="020F0502020204030204" pitchFamily="34" charset="0"/>
              </a:rPr>
              <a:t>purpose </a:t>
            </a:r>
            <a:r>
              <a:rPr lang="en-GB" sz="1800" b="0" i="0">
                <a:solidFill>
                  <a:srgbClr val="000000"/>
                </a:solidFill>
                <a:effectLst/>
                <a:latin typeface="Calibri" panose="020F0502020204030204" pitchFamily="34" charset="0"/>
              </a:rPr>
              <a:t>of your role is therefore to judge, in your expert opinion whether: (read out sections.  </a:t>
            </a:r>
          </a:p>
        </p:txBody>
      </p:sp>
      <p:sp>
        <p:nvSpPr>
          <p:cNvPr id="4" name="Slide Number Placeholder 3"/>
          <p:cNvSpPr>
            <a:spLocks noGrp="1"/>
          </p:cNvSpPr>
          <p:nvPr>
            <p:ph type="sldNum" sz="quarter" idx="5"/>
          </p:nvPr>
        </p:nvSpPr>
        <p:spPr/>
        <p:txBody>
          <a:bodyPr/>
          <a:lstStyle/>
          <a:p>
            <a:fld id="{2407B669-3AFB-475E-9EE3-769B0277A866}" type="slidenum">
              <a:rPr lang="en-GB" smtClean="0"/>
              <a:t>22</a:t>
            </a:fld>
            <a:endParaRPr lang="en-GB"/>
          </a:p>
        </p:txBody>
      </p:sp>
    </p:spTree>
    <p:extLst>
      <p:ext uri="{BB962C8B-B14F-4D97-AF65-F5344CB8AC3E}">
        <p14:creationId xmlns:p14="http://schemas.microsoft.com/office/powerpoint/2010/main" val="34035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7552F-8D75-4D22-9F4B-52C98031D3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F481AE-6264-4883-B486-22CD02FE0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FCED8-AD43-4B42-9773-048A8B5504F6}"/>
              </a:ext>
            </a:extLst>
          </p:cNvPr>
          <p:cNvSpPr>
            <a:spLocks noGrp="1"/>
          </p:cNvSpPr>
          <p:nvPr>
            <p:ph type="dt" sz="half" idx="10"/>
          </p:nvPr>
        </p:nvSpPr>
        <p:spPr/>
        <p:txBody>
          <a:bodyPr/>
          <a:lstStyle/>
          <a:p>
            <a:fld id="{8CF078BE-4C1F-4BFF-A8E9-FD7AFEAC3774}" type="datetimeFigureOut">
              <a:rPr lang="en-US" smtClean="0"/>
              <a:t>1/4/2024</a:t>
            </a:fld>
            <a:endParaRPr lang="en-US"/>
          </a:p>
        </p:txBody>
      </p:sp>
      <p:sp>
        <p:nvSpPr>
          <p:cNvPr id="5" name="Footer Placeholder 4">
            <a:extLst>
              <a:ext uri="{FF2B5EF4-FFF2-40B4-BE49-F238E27FC236}">
                <a16:creationId xmlns:a16="http://schemas.microsoft.com/office/drawing/2014/main" id="{0A912DE5-887A-4D2F-BF50-BEEA32292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199581-63F1-45F9-9CF6-95B1717394DC}"/>
              </a:ext>
            </a:extLst>
          </p:cNvPr>
          <p:cNvSpPr>
            <a:spLocks noGrp="1"/>
          </p:cNvSpPr>
          <p:nvPr>
            <p:ph type="sldNum" sz="quarter" idx="12"/>
          </p:nvPr>
        </p:nvSpPr>
        <p:spPr/>
        <p:txBody>
          <a:bodyPr/>
          <a:lstStyle/>
          <a:p>
            <a:fld id="{4A90D443-47E2-4111-82FF-3006DA3D7AA1}" type="slidenum">
              <a:rPr lang="en-US" smtClean="0"/>
              <a:t>‹#›</a:t>
            </a:fld>
            <a:endParaRPr lang="en-US"/>
          </a:p>
        </p:txBody>
      </p:sp>
    </p:spTree>
    <p:extLst>
      <p:ext uri="{BB962C8B-B14F-4D97-AF65-F5344CB8AC3E}">
        <p14:creationId xmlns:p14="http://schemas.microsoft.com/office/powerpoint/2010/main" val="594925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B753-9555-4902-952E-2635BA5AB9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C23466-2A66-411D-A643-698346190B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94CEBD-D522-4A9F-815D-8293434EDF87}"/>
              </a:ext>
            </a:extLst>
          </p:cNvPr>
          <p:cNvSpPr>
            <a:spLocks noGrp="1"/>
          </p:cNvSpPr>
          <p:nvPr>
            <p:ph type="dt" sz="half" idx="10"/>
          </p:nvPr>
        </p:nvSpPr>
        <p:spPr/>
        <p:txBody>
          <a:bodyPr/>
          <a:lstStyle/>
          <a:p>
            <a:fld id="{8CF078BE-4C1F-4BFF-A8E9-FD7AFEAC3774}" type="datetimeFigureOut">
              <a:rPr lang="en-US" smtClean="0"/>
              <a:t>1/4/2024</a:t>
            </a:fld>
            <a:endParaRPr lang="en-US"/>
          </a:p>
        </p:txBody>
      </p:sp>
      <p:sp>
        <p:nvSpPr>
          <p:cNvPr id="5" name="Footer Placeholder 4">
            <a:extLst>
              <a:ext uri="{FF2B5EF4-FFF2-40B4-BE49-F238E27FC236}">
                <a16:creationId xmlns:a16="http://schemas.microsoft.com/office/drawing/2014/main" id="{9FB95EFA-2F4B-4D5F-BEA8-2C2CBDAAC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13861-E581-4C2B-92D6-D64A9F854C0F}"/>
              </a:ext>
            </a:extLst>
          </p:cNvPr>
          <p:cNvSpPr>
            <a:spLocks noGrp="1"/>
          </p:cNvSpPr>
          <p:nvPr>
            <p:ph type="sldNum" sz="quarter" idx="12"/>
          </p:nvPr>
        </p:nvSpPr>
        <p:spPr/>
        <p:txBody>
          <a:bodyPr/>
          <a:lstStyle/>
          <a:p>
            <a:fld id="{4A90D443-47E2-4111-82FF-3006DA3D7AA1}" type="slidenum">
              <a:rPr lang="en-US" smtClean="0"/>
              <a:t>‹#›</a:t>
            </a:fld>
            <a:endParaRPr lang="en-US"/>
          </a:p>
        </p:txBody>
      </p:sp>
    </p:spTree>
    <p:extLst>
      <p:ext uri="{BB962C8B-B14F-4D97-AF65-F5344CB8AC3E}">
        <p14:creationId xmlns:p14="http://schemas.microsoft.com/office/powerpoint/2010/main" val="3760075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34AEAB-3E3C-475A-91A7-1884C24156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F137C5-6520-43EC-9516-15F8223F86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E2106-5E88-4687-AC71-344C0AA6FB8F}"/>
              </a:ext>
            </a:extLst>
          </p:cNvPr>
          <p:cNvSpPr>
            <a:spLocks noGrp="1"/>
          </p:cNvSpPr>
          <p:nvPr>
            <p:ph type="dt" sz="half" idx="10"/>
          </p:nvPr>
        </p:nvSpPr>
        <p:spPr/>
        <p:txBody>
          <a:bodyPr/>
          <a:lstStyle/>
          <a:p>
            <a:fld id="{8CF078BE-4C1F-4BFF-A8E9-FD7AFEAC3774}" type="datetimeFigureOut">
              <a:rPr lang="en-US" smtClean="0"/>
              <a:t>1/4/2024</a:t>
            </a:fld>
            <a:endParaRPr lang="en-US"/>
          </a:p>
        </p:txBody>
      </p:sp>
      <p:sp>
        <p:nvSpPr>
          <p:cNvPr id="5" name="Footer Placeholder 4">
            <a:extLst>
              <a:ext uri="{FF2B5EF4-FFF2-40B4-BE49-F238E27FC236}">
                <a16:creationId xmlns:a16="http://schemas.microsoft.com/office/drawing/2014/main" id="{CA462E97-423B-46AA-87F5-3D7C21D13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E7F62-D349-4798-AA21-520972DF0815}"/>
              </a:ext>
            </a:extLst>
          </p:cNvPr>
          <p:cNvSpPr>
            <a:spLocks noGrp="1"/>
          </p:cNvSpPr>
          <p:nvPr>
            <p:ph type="sldNum" sz="quarter" idx="12"/>
          </p:nvPr>
        </p:nvSpPr>
        <p:spPr/>
        <p:txBody>
          <a:bodyPr/>
          <a:lstStyle/>
          <a:p>
            <a:fld id="{4A90D443-47E2-4111-82FF-3006DA3D7AA1}" type="slidenum">
              <a:rPr lang="en-US" smtClean="0"/>
              <a:t>‹#›</a:t>
            </a:fld>
            <a:endParaRPr lang="en-US"/>
          </a:p>
        </p:txBody>
      </p:sp>
    </p:spTree>
    <p:extLst>
      <p:ext uri="{BB962C8B-B14F-4D97-AF65-F5344CB8AC3E}">
        <p14:creationId xmlns:p14="http://schemas.microsoft.com/office/powerpoint/2010/main" val="1704540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Pictures Across">
    <p:spTree>
      <p:nvGrpSpPr>
        <p:cNvPr id="1" name=""/>
        <p:cNvGrpSpPr/>
        <p:nvPr/>
      </p:nvGrpSpPr>
      <p:grpSpPr>
        <a:xfrm>
          <a:off x="0" y="0"/>
          <a:ext cx="0" cy="0"/>
          <a:chOff x="0" y="0"/>
          <a:chExt cx="0" cy="0"/>
        </a:xfrm>
      </p:grpSpPr>
      <p:sp>
        <p:nvSpPr>
          <p:cNvPr id="11" name="Picture Placeholder 8"/>
          <p:cNvSpPr>
            <a:spLocks noGrp="1"/>
          </p:cNvSpPr>
          <p:nvPr>
            <p:ph type="pic" sz="quarter" idx="12"/>
          </p:nvPr>
        </p:nvSpPr>
        <p:spPr>
          <a:xfrm>
            <a:off x="7655275" y="3133454"/>
            <a:ext cx="3304116" cy="1352551"/>
          </a:xfrm>
        </p:spPr>
        <p:txBody>
          <a:bodyPr/>
          <a:lstStyle/>
          <a:p>
            <a:r>
              <a:rPr lang="en-US"/>
              <a:t>Click icon to add picture</a:t>
            </a:r>
          </a:p>
        </p:txBody>
      </p:sp>
      <p:sp>
        <p:nvSpPr>
          <p:cNvPr id="10" name="Picture Placeholder 8"/>
          <p:cNvSpPr>
            <a:spLocks noGrp="1"/>
          </p:cNvSpPr>
          <p:nvPr>
            <p:ph type="pic" sz="quarter" idx="11"/>
          </p:nvPr>
        </p:nvSpPr>
        <p:spPr>
          <a:xfrm>
            <a:off x="4255110" y="3133454"/>
            <a:ext cx="3304116" cy="1352551"/>
          </a:xfrm>
        </p:spPr>
        <p:txBody>
          <a:bodyPr/>
          <a:lstStyle/>
          <a:p>
            <a:r>
              <a:rPr lang="en-US"/>
              <a:t>Click icon to add picture</a:t>
            </a:r>
          </a:p>
        </p:txBody>
      </p:sp>
      <p:sp>
        <p:nvSpPr>
          <p:cNvPr id="9" name="Picture Placeholder 8"/>
          <p:cNvSpPr>
            <a:spLocks noGrp="1"/>
          </p:cNvSpPr>
          <p:nvPr>
            <p:ph type="pic" sz="quarter" idx="10"/>
          </p:nvPr>
        </p:nvSpPr>
        <p:spPr>
          <a:xfrm>
            <a:off x="874186" y="3133454"/>
            <a:ext cx="3304116" cy="1352551"/>
          </a:xfrm>
        </p:spPr>
        <p:txBody>
          <a:bodyPr/>
          <a:lstStyle/>
          <a:p>
            <a:r>
              <a:rPr lang="en-US"/>
              <a:t>Click icon to add picture</a:t>
            </a:r>
          </a:p>
        </p:txBody>
      </p:sp>
      <p:sp>
        <p:nvSpPr>
          <p:cNvPr id="2" name="Title 1"/>
          <p:cNvSpPr>
            <a:spLocks noGrp="1"/>
          </p:cNvSpPr>
          <p:nvPr>
            <p:ph type="title" hasCustomPrompt="1"/>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4116553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Body Cop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ADA929-9F29-8A73-41ED-8D2B94984EFF}"/>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a:t>Click to add title</a:t>
            </a:r>
          </a:p>
        </p:txBody>
      </p:sp>
      <p:sp>
        <p:nvSpPr>
          <p:cNvPr id="9" name="Content Placeholder 1">
            <a:extLst>
              <a:ext uri="{FF2B5EF4-FFF2-40B4-BE49-F238E27FC236}">
                <a16:creationId xmlns:a16="http://schemas.microsoft.com/office/drawing/2014/main" id="{2A9AC6F1-2736-1631-D819-D3BACCEDAA36}"/>
              </a:ext>
            </a:extLst>
          </p:cNvPr>
          <p:cNvSpPr>
            <a:spLocks noGrp="1"/>
          </p:cNvSpPr>
          <p:nvPr>
            <p:ph idx="13" hasCustomPrompt="1"/>
          </p:nvPr>
        </p:nvSpPr>
        <p:spPr>
          <a:xfrm>
            <a:off x="421840" y="1044863"/>
            <a:ext cx="7750609" cy="4583777"/>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20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a:t>Insert Large Body Copy</a:t>
            </a:r>
          </a:p>
          <a:p>
            <a:endParaRPr lang="en-US"/>
          </a:p>
        </p:txBody>
      </p:sp>
      <p:pic>
        <p:nvPicPr>
          <p:cNvPr id="13" name="Graphic 6">
            <a:extLst>
              <a:ext uri="{FF2B5EF4-FFF2-40B4-BE49-F238E27FC236}">
                <a16:creationId xmlns:a16="http://schemas.microsoft.com/office/drawing/2014/main" id="{46A8313B-7B2C-3E65-0FAF-4D28475B3550}"/>
              </a:ext>
            </a:extLst>
          </p:cNvPr>
          <p:cNvPicPr>
            <a:picLocks noChangeAspect="1"/>
          </p:cNvPicPr>
          <p:nvPr userDrawn="1"/>
        </p:nvPicPr>
        <p:blipFill>
          <a:blip r:embed="rId2"/>
          <a:srcRect/>
          <a:stretch/>
        </p:blipFill>
        <p:spPr>
          <a:xfrm>
            <a:off x="305200" y="6093123"/>
            <a:ext cx="1542014" cy="497910"/>
          </a:xfrm>
          <a:prstGeom prst="rect">
            <a:avLst/>
          </a:prstGeom>
        </p:spPr>
      </p:pic>
    </p:spTree>
    <p:extLst>
      <p:ext uri="{BB962C8B-B14F-4D97-AF65-F5344CB8AC3E}">
        <p14:creationId xmlns:p14="http://schemas.microsoft.com/office/powerpoint/2010/main" val="2170163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Copy - 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B33619-C06C-1402-FD02-AE011ADD050F}"/>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a:t>Click to add title</a:t>
            </a:r>
          </a:p>
        </p:txBody>
      </p:sp>
      <p:sp>
        <p:nvSpPr>
          <p:cNvPr id="12" name="Content Placeholder 1">
            <a:extLst>
              <a:ext uri="{FF2B5EF4-FFF2-40B4-BE49-F238E27FC236}">
                <a16:creationId xmlns:a16="http://schemas.microsoft.com/office/drawing/2014/main" id="{C10B65C0-9ABC-B5A9-AF0B-5A6047029C67}"/>
              </a:ext>
            </a:extLst>
          </p:cNvPr>
          <p:cNvSpPr>
            <a:spLocks noGrp="1"/>
          </p:cNvSpPr>
          <p:nvPr>
            <p:ph idx="13" hasCustomPrompt="1"/>
          </p:nvPr>
        </p:nvSpPr>
        <p:spPr>
          <a:xfrm>
            <a:off x="421840" y="1044863"/>
            <a:ext cx="7750609"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a:t>Insert Body Copy</a:t>
            </a:r>
          </a:p>
          <a:p>
            <a:endParaRPr lang="en-US"/>
          </a:p>
        </p:txBody>
      </p:sp>
      <p:pic>
        <p:nvPicPr>
          <p:cNvPr id="11" name="Graphic 6">
            <a:extLst>
              <a:ext uri="{FF2B5EF4-FFF2-40B4-BE49-F238E27FC236}">
                <a16:creationId xmlns:a16="http://schemas.microsoft.com/office/drawing/2014/main" id="{26157647-1284-FB4D-163D-EFB9F039086A}"/>
              </a:ext>
            </a:extLst>
          </p:cNvPr>
          <p:cNvPicPr>
            <a:picLocks noChangeAspect="1"/>
          </p:cNvPicPr>
          <p:nvPr userDrawn="1"/>
        </p:nvPicPr>
        <p:blipFill>
          <a:blip r:embed="rId2"/>
          <a:srcRect/>
          <a:stretch/>
        </p:blipFill>
        <p:spPr>
          <a:xfrm>
            <a:off x="305200" y="6093123"/>
            <a:ext cx="1542014" cy="497910"/>
          </a:xfrm>
          <a:prstGeom prst="rect">
            <a:avLst/>
          </a:prstGeom>
        </p:spPr>
      </p:pic>
    </p:spTree>
    <p:extLst>
      <p:ext uri="{BB962C8B-B14F-4D97-AF65-F5344CB8AC3E}">
        <p14:creationId xmlns:p14="http://schemas.microsoft.com/office/powerpoint/2010/main" val="4043272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Copy - 2">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51E2F71-1A52-4642-A9FA-500CAC80F17F}"/>
              </a:ext>
            </a:extLst>
          </p:cNvPr>
          <p:cNvSpPr>
            <a:spLocks noGrp="1"/>
          </p:cNvSpPr>
          <p:nvPr>
            <p:ph idx="13" hasCustomPrompt="1"/>
          </p:nvPr>
        </p:nvSpPr>
        <p:spPr>
          <a:xfrm>
            <a:off x="421841"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a:t>Insert Body Copy</a:t>
            </a:r>
          </a:p>
          <a:p>
            <a:endParaRPr lang="en-US"/>
          </a:p>
        </p:txBody>
      </p:sp>
      <p:sp>
        <p:nvSpPr>
          <p:cNvPr id="7" name="Title 1">
            <a:extLst>
              <a:ext uri="{FF2B5EF4-FFF2-40B4-BE49-F238E27FC236}">
                <a16:creationId xmlns:a16="http://schemas.microsoft.com/office/drawing/2014/main" id="{79E429FD-B9D9-0491-1FFA-517231F2D1C2}"/>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a:t>Click to add title</a:t>
            </a:r>
          </a:p>
        </p:txBody>
      </p:sp>
      <p:sp>
        <p:nvSpPr>
          <p:cNvPr id="15" name="Content Placeholder 1">
            <a:extLst>
              <a:ext uri="{FF2B5EF4-FFF2-40B4-BE49-F238E27FC236}">
                <a16:creationId xmlns:a16="http://schemas.microsoft.com/office/drawing/2014/main" id="{73133D55-A358-C68C-3B2F-1395FE18B4C8}"/>
              </a:ext>
            </a:extLst>
          </p:cNvPr>
          <p:cNvSpPr>
            <a:spLocks noGrp="1"/>
          </p:cNvSpPr>
          <p:nvPr>
            <p:ph idx="16" hasCustomPrompt="1"/>
          </p:nvPr>
        </p:nvSpPr>
        <p:spPr>
          <a:xfrm>
            <a:off x="5799384"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a:t>Insert Body Copy</a:t>
            </a:r>
          </a:p>
          <a:p>
            <a:endParaRPr lang="en-US"/>
          </a:p>
        </p:txBody>
      </p:sp>
      <p:pic>
        <p:nvPicPr>
          <p:cNvPr id="10" name="Graphic 6">
            <a:extLst>
              <a:ext uri="{FF2B5EF4-FFF2-40B4-BE49-F238E27FC236}">
                <a16:creationId xmlns:a16="http://schemas.microsoft.com/office/drawing/2014/main" id="{435028E3-1B7D-EB9A-1ADD-80BDF5F231D1}"/>
              </a:ext>
            </a:extLst>
          </p:cNvPr>
          <p:cNvPicPr>
            <a:picLocks noChangeAspect="1"/>
          </p:cNvPicPr>
          <p:nvPr userDrawn="1"/>
        </p:nvPicPr>
        <p:blipFill>
          <a:blip r:embed="rId2"/>
          <a:srcRect/>
          <a:stretch/>
        </p:blipFill>
        <p:spPr>
          <a:xfrm>
            <a:off x="305200" y="6093123"/>
            <a:ext cx="1542014" cy="497910"/>
          </a:xfrm>
          <a:prstGeom prst="rect">
            <a:avLst/>
          </a:prstGeom>
        </p:spPr>
      </p:pic>
    </p:spTree>
    <p:extLst>
      <p:ext uri="{BB962C8B-B14F-4D97-AF65-F5344CB8AC3E}">
        <p14:creationId xmlns:p14="http://schemas.microsoft.com/office/powerpoint/2010/main" val="3446915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 - 1">
    <p:spTree>
      <p:nvGrpSpPr>
        <p:cNvPr id="1" name=""/>
        <p:cNvGrpSpPr/>
        <p:nvPr/>
      </p:nvGrpSpPr>
      <p:grpSpPr>
        <a:xfrm>
          <a:off x="0" y="0"/>
          <a:ext cx="0" cy="0"/>
          <a:chOff x="0" y="0"/>
          <a:chExt cx="0" cy="0"/>
        </a:xfrm>
      </p:grpSpPr>
      <p:sp>
        <p:nvSpPr>
          <p:cNvPr id="16" name="Content Placeholder 1">
            <a:extLst>
              <a:ext uri="{FF2B5EF4-FFF2-40B4-BE49-F238E27FC236}">
                <a16:creationId xmlns:a16="http://schemas.microsoft.com/office/drawing/2014/main" id="{4AFD4348-8191-61B4-1381-F737A3FBF631}"/>
              </a:ext>
            </a:extLst>
          </p:cNvPr>
          <p:cNvSpPr>
            <a:spLocks noGrp="1"/>
          </p:cNvSpPr>
          <p:nvPr>
            <p:ph idx="12" hasCustomPrompt="1"/>
          </p:nvPr>
        </p:nvSpPr>
        <p:spPr>
          <a:xfrm>
            <a:off x="421840" y="1044863"/>
            <a:ext cx="7602019"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a:t>Bullet point</a:t>
            </a:r>
          </a:p>
        </p:txBody>
      </p:sp>
      <p:sp>
        <p:nvSpPr>
          <p:cNvPr id="6" name="Title 1">
            <a:extLst>
              <a:ext uri="{FF2B5EF4-FFF2-40B4-BE49-F238E27FC236}">
                <a16:creationId xmlns:a16="http://schemas.microsoft.com/office/drawing/2014/main" id="{B014A037-057E-37C9-AC79-5B8EB87434EC}"/>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a:t>Click to add title</a:t>
            </a:r>
          </a:p>
        </p:txBody>
      </p:sp>
      <p:pic>
        <p:nvPicPr>
          <p:cNvPr id="9" name="Graphic 6">
            <a:extLst>
              <a:ext uri="{FF2B5EF4-FFF2-40B4-BE49-F238E27FC236}">
                <a16:creationId xmlns:a16="http://schemas.microsoft.com/office/drawing/2014/main" id="{B7A170FD-B3FA-B2FF-0006-5C33D4EEE0AC}"/>
              </a:ext>
            </a:extLst>
          </p:cNvPr>
          <p:cNvPicPr>
            <a:picLocks noChangeAspect="1"/>
          </p:cNvPicPr>
          <p:nvPr userDrawn="1"/>
        </p:nvPicPr>
        <p:blipFill>
          <a:blip r:embed="rId2"/>
          <a:srcRect/>
          <a:stretch/>
        </p:blipFill>
        <p:spPr>
          <a:xfrm>
            <a:off x="305200" y="6093123"/>
            <a:ext cx="1542014" cy="497910"/>
          </a:xfrm>
          <a:prstGeom prst="rect">
            <a:avLst/>
          </a:prstGeom>
        </p:spPr>
      </p:pic>
    </p:spTree>
    <p:extLst>
      <p:ext uri="{BB962C8B-B14F-4D97-AF65-F5344CB8AC3E}">
        <p14:creationId xmlns:p14="http://schemas.microsoft.com/office/powerpoint/2010/main" val="1757617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Point - 2">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A7653C02-0EE7-9FF9-FB87-C5C9651DB7CE}"/>
              </a:ext>
            </a:extLst>
          </p:cNvPr>
          <p:cNvSpPr>
            <a:spLocks noGrp="1"/>
          </p:cNvSpPr>
          <p:nvPr>
            <p:ph idx="13" hasCustomPrompt="1"/>
          </p:nvPr>
        </p:nvSpPr>
        <p:spPr>
          <a:xfrm>
            <a:off x="421841"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a:t>Bullet point</a:t>
            </a:r>
          </a:p>
        </p:txBody>
      </p:sp>
      <p:sp>
        <p:nvSpPr>
          <p:cNvPr id="13" name="Title 1">
            <a:extLst>
              <a:ext uri="{FF2B5EF4-FFF2-40B4-BE49-F238E27FC236}">
                <a16:creationId xmlns:a16="http://schemas.microsoft.com/office/drawing/2014/main" id="{F2863CDB-ADD0-99D7-CA36-7C731DE2EFBD}"/>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a:t>Click to add title</a:t>
            </a:r>
          </a:p>
        </p:txBody>
      </p:sp>
      <p:sp>
        <p:nvSpPr>
          <p:cNvPr id="17" name="Content Placeholder 1">
            <a:extLst>
              <a:ext uri="{FF2B5EF4-FFF2-40B4-BE49-F238E27FC236}">
                <a16:creationId xmlns:a16="http://schemas.microsoft.com/office/drawing/2014/main" id="{02F84A0B-4082-74CA-9369-9A4AC80D8073}"/>
              </a:ext>
            </a:extLst>
          </p:cNvPr>
          <p:cNvSpPr>
            <a:spLocks noGrp="1"/>
          </p:cNvSpPr>
          <p:nvPr>
            <p:ph idx="16" hasCustomPrompt="1"/>
          </p:nvPr>
        </p:nvSpPr>
        <p:spPr>
          <a:xfrm>
            <a:off x="5799656"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a:t>Bullet point</a:t>
            </a:r>
          </a:p>
        </p:txBody>
      </p:sp>
      <p:pic>
        <p:nvPicPr>
          <p:cNvPr id="8" name="Graphic 6">
            <a:extLst>
              <a:ext uri="{FF2B5EF4-FFF2-40B4-BE49-F238E27FC236}">
                <a16:creationId xmlns:a16="http://schemas.microsoft.com/office/drawing/2014/main" id="{E3F9349E-5200-95CE-C848-61302DC44D99}"/>
              </a:ext>
            </a:extLst>
          </p:cNvPr>
          <p:cNvPicPr>
            <a:picLocks noChangeAspect="1"/>
          </p:cNvPicPr>
          <p:nvPr userDrawn="1"/>
        </p:nvPicPr>
        <p:blipFill>
          <a:blip r:embed="rId2"/>
          <a:srcRect/>
          <a:stretch/>
        </p:blipFill>
        <p:spPr>
          <a:xfrm>
            <a:off x="305200" y="6093123"/>
            <a:ext cx="1542014" cy="497910"/>
          </a:xfrm>
          <a:prstGeom prst="rect">
            <a:avLst/>
          </a:prstGeom>
        </p:spPr>
      </p:pic>
    </p:spTree>
    <p:extLst>
      <p:ext uri="{BB962C8B-B14F-4D97-AF65-F5344CB8AC3E}">
        <p14:creationId xmlns:p14="http://schemas.microsoft.com/office/powerpoint/2010/main" val="2801763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Point - 3">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A334E3E-69F9-7D0A-D4D8-5F2EB0FB5089}"/>
              </a:ext>
            </a:extLst>
          </p:cNvPr>
          <p:cNvSpPr>
            <a:spLocks noGrp="1"/>
          </p:cNvSpPr>
          <p:nvPr>
            <p:ph idx="15" hasCustomPrompt="1"/>
          </p:nvPr>
        </p:nvSpPr>
        <p:spPr>
          <a:xfrm>
            <a:off x="4218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a:t>Bullet point</a:t>
            </a:r>
          </a:p>
        </p:txBody>
      </p:sp>
      <p:sp>
        <p:nvSpPr>
          <p:cNvPr id="12" name="Title 1">
            <a:extLst>
              <a:ext uri="{FF2B5EF4-FFF2-40B4-BE49-F238E27FC236}">
                <a16:creationId xmlns:a16="http://schemas.microsoft.com/office/drawing/2014/main" id="{3FC3FDC8-4E9C-CA3F-B1DC-5B97E7BA0ADB}"/>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a:t>Click to add title</a:t>
            </a:r>
          </a:p>
        </p:txBody>
      </p:sp>
      <p:sp>
        <p:nvSpPr>
          <p:cNvPr id="16" name="Content Placeholder 1">
            <a:extLst>
              <a:ext uri="{FF2B5EF4-FFF2-40B4-BE49-F238E27FC236}">
                <a16:creationId xmlns:a16="http://schemas.microsoft.com/office/drawing/2014/main" id="{C4875A2E-85FA-6579-A5B1-56EE777934D0}"/>
              </a:ext>
            </a:extLst>
          </p:cNvPr>
          <p:cNvSpPr>
            <a:spLocks noGrp="1"/>
          </p:cNvSpPr>
          <p:nvPr>
            <p:ph idx="25" hasCustomPrompt="1"/>
          </p:nvPr>
        </p:nvSpPr>
        <p:spPr>
          <a:xfrm>
            <a:off x="3999512"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a:t>Bullet point</a:t>
            </a:r>
          </a:p>
        </p:txBody>
      </p:sp>
      <p:sp>
        <p:nvSpPr>
          <p:cNvPr id="17" name="Content Placeholder 1">
            <a:extLst>
              <a:ext uri="{FF2B5EF4-FFF2-40B4-BE49-F238E27FC236}">
                <a16:creationId xmlns:a16="http://schemas.microsoft.com/office/drawing/2014/main" id="{DEAF003A-7847-EF31-A9FD-9A3580F8138B}"/>
              </a:ext>
            </a:extLst>
          </p:cNvPr>
          <p:cNvSpPr>
            <a:spLocks noGrp="1"/>
          </p:cNvSpPr>
          <p:nvPr>
            <p:ph idx="26" hasCustomPrompt="1"/>
          </p:nvPr>
        </p:nvSpPr>
        <p:spPr>
          <a:xfrm>
            <a:off x="75846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a:t>Bullet point</a:t>
            </a:r>
          </a:p>
        </p:txBody>
      </p:sp>
      <p:pic>
        <p:nvPicPr>
          <p:cNvPr id="9" name="Graphic 6">
            <a:extLst>
              <a:ext uri="{FF2B5EF4-FFF2-40B4-BE49-F238E27FC236}">
                <a16:creationId xmlns:a16="http://schemas.microsoft.com/office/drawing/2014/main" id="{3A3FACE5-B32F-5566-83D3-3361E261316B}"/>
              </a:ext>
            </a:extLst>
          </p:cNvPr>
          <p:cNvPicPr>
            <a:picLocks noChangeAspect="1"/>
          </p:cNvPicPr>
          <p:nvPr userDrawn="1"/>
        </p:nvPicPr>
        <p:blipFill>
          <a:blip r:embed="rId2"/>
          <a:srcRect/>
          <a:stretch/>
        </p:blipFill>
        <p:spPr>
          <a:xfrm>
            <a:off x="305200" y="6093123"/>
            <a:ext cx="1542014" cy="497910"/>
          </a:xfrm>
          <a:prstGeom prst="rect">
            <a:avLst/>
          </a:prstGeom>
        </p:spPr>
      </p:pic>
    </p:spTree>
    <p:extLst>
      <p:ext uri="{BB962C8B-B14F-4D97-AF65-F5344CB8AC3E}">
        <p14:creationId xmlns:p14="http://schemas.microsoft.com/office/powerpoint/2010/main" val="408779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6FE9-2895-4DA2-B2A8-648AD86DFA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08308-7979-4F03-BCE8-E549F22F53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99D963-B1BB-4C84-935F-1B5629E63BFD}"/>
              </a:ext>
            </a:extLst>
          </p:cNvPr>
          <p:cNvSpPr>
            <a:spLocks noGrp="1"/>
          </p:cNvSpPr>
          <p:nvPr>
            <p:ph type="dt" sz="half" idx="10"/>
          </p:nvPr>
        </p:nvSpPr>
        <p:spPr/>
        <p:txBody>
          <a:bodyPr/>
          <a:lstStyle/>
          <a:p>
            <a:fld id="{8CF078BE-4C1F-4BFF-A8E9-FD7AFEAC3774}" type="datetimeFigureOut">
              <a:rPr lang="en-US" smtClean="0"/>
              <a:t>1/4/2024</a:t>
            </a:fld>
            <a:endParaRPr lang="en-US"/>
          </a:p>
        </p:txBody>
      </p:sp>
      <p:sp>
        <p:nvSpPr>
          <p:cNvPr id="5" name="Footer Placeholder 4">
            <a:extLst>
              <a:ext uri="{FF2B5EF4-FFF2-40B4-BE49-F238E27FC236}">
                <a16:creationId xmlns:a16="http://schemas.microsoft.com/office/drawing/2014/main" id="{DEEF23CF-007C-42E4-A667-E92433649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230E6-F38C-4112-810E-9CC15AFD3676}"/>
              </a:ext>
            </a:extLst>
          </p:cNvPr>
          <p:cNvSpPr>
            <a:spLocks noGrp="1"/>
          </p:cNvSpPr>
          <p:nvPr>
            <p:ph type="sldNum" sz="quarter" idx="12"/>
          </p:nvPr>
        </p:nvSpPr>
        <p:spPr/>
        <p:txBody>
          <a:bodyPr/>
          <a:lstStyle/>
          <a:p>
            <a:fld id="{4A90D443-47E2-4111-82FF-3006DA3D7AA1}" type="slidenum">
              <a:rPr lang="en-US" smtClean="0"/>
              <a:t>‹#›</a:t>
            </a:fld>
            <a:endParaRPr lang="en-US"/>
          </a:p>
        </p:txBody>
      </p:sp>
    </p:spTree>
    <p:extLst>
      <p:ext uri="{BB962C8B-B14F-4D97-AF65-F5344CB8AC3E}">
        <p14:creationId xmlns:p14="http://schemas.microsoft.com/office/powerpoint/2010/main" val="385353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9B58-5500-411B-9317-E5BF9A8EAE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FB2405-9A54-4FBC-9134-FDCBB2BC36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CA3752-9474-4DCD-8385-22F144DC563E}"/>
              </a:ext>
            </a:extLst>
          </p:cNvPr>
          <p:cNvSpPr>
            <a:spLocks noGrp="1"/>
          </p:cNvSpPr>
          <p:nvPr>
            <p:ph type="dt" sz="half" idx="10"/>
          </p:nvPr>
        </p:nvSpPr>
        <p:spPr/>
        <p:txBody>
          <a:bodyPr/>
          <a:lstStyle/>
          <a:p>
            <a:fld id="{8CF078BE-4C1F-4BFF-A8E9-FD7AFEAC3774}" type="datetimeFigureOut">
              <a:rPr lang="en-US" smtClean="0"/>
              <a:t>1/4/2024</a:t>
            </a:fld>
            <a:endParaRPr lang="en-US"/>
          </a:p>
        </p:txBody>
      </p:sp>
      <p:sp>
        <p:nvSpPr>
          <p:cNvPr id="5" name="Footer Placeholder 4">
            <a:extLst>
              <a:ext uri="{FF2B5EF4-FFF2-40B4-BE49-F238E27FC236}">
                <a16:creationId xmlns:a16="http://schemas.microsoft.com/office/drawing/2014/main" id="{A53711AA-05F5-4CF5-9156-3256D1070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0DE187-BB7A-4F8E-B25B-C19B1C73F7BA}"/>
              </a:ext>
            </a:extLst>
          </p:cNvPr>
          <p:cNvSpPr>
            <a:spLocks noGrp="1"/>
          </p:cNvSpPr>
          <p:nvPr>
            <p:ph type="sldNum" sz="quarter" idx="12"/>
          </p:nvPr>
        </p:nvSpPr>
        <p:spPr/>
        <p:txBody>
          <a:bodyPr/>
          <a:lstStyle/>
          <a:p>
            <a:fld id="{4A90D443-47E2-4111-82FF-3006DA3D7AA1}" type="slidenum">
              <a:rPr lang="en-US" smtClean="0"/>
              <a:t>‹#›</a:t>
            </a:fld>
            <a:endParaRPr lang="en-US"/>
          </a:p>
        </p:txBody>
      </p:sp>
    </p:spTree>
    <p:extLst>
      <p:ext uri="{BB962C8B-B14F-4D97-AF65-F5344CB8AC3E}">
        <p14:creationId xmlns:p14="http://schemas.microsoft.com/office/powerpoint/2010/main" val="1225186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658A-9E72-4A24-B518-6256895E2A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995CB3-92CD-4E15-BAD6-45E277DC3C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7B85A8-A1F1-4446-9863-C0D080BD63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598DA4-B3B4-459A-BFB9-A3F8EEA6EFA1}"/>
              </a:ext>
            </a:extLst>
          </p:cNvPr>
          <p:cNvSpPr>
            <a:spLocks noGrp="1"/>
          </p:cNvSpPr>
          <p:nvPr>
            <p:ph type="dt" sz="half" idx="10"/>
          </p:nvPr>
        </p:nvSpPr>
        <p:spPr/>
        <p:txBody>
          <a:bodyPr/>
          <a:lstStyle/>
          <a:p>
            <a:fld id="{8CF078BE-4C1F-4BFF-A8E9-FD7AFEAC3774}" type="datetimeFigureOut">
              <a:rPr lang="en-US" smtClean="0"/>
              <a:t>1/4/2024</a:t>
            </a:fld>
            <a:endParaRPr lang="en-US"/>
          </a:p>
        </p:txBody>
      </p:sp>
      <p:sp>
        <p:nvSpPr>
          <p:cNvPr id="6" name="Footer Placeholder 5">
            <a:extLst>
              <a:ext uri="{FF2B5EF4-FFF2-40B4-BE49-F238E27FC236}">
                <a16:creationId xmlns:a16="http://schemas.microsoft.com/office/drawing/2014/main" id="{70E47865-FAA5-4D47-A119-89CAAAB94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8D0A65-D00A-4713-985A-F5810053D7B1}"/>
              </a:ext>
            </a:extLst>
          </p:cNvPr>
          <p:cNvSpPr>
            <a:spLocks noGrp="1"/>
          </p:cNvSpPr>
          <p:nvPr>
            <p:ph type="sldNum" sz="quarter" idx="12"/>
          </p:nvPr>
        </p:nvSpPr>
        <p:spPr/>
        <p:txBody>
          <a:bodyPr/>
          <a:lstStyle/>
          <a:p>
            <a:fld id="{4A90D443-47E2-4111-82FF-3006DA3D7AA1}" type="slidenum">
              <a:rPr lang="en-US" smtClean="0"/>
              <a:t>‹#›</a:t>
            </a:fld>
            <a:endParaRPr lang="en-US"/>
          </a:p>
        </p:txBody>
      </p:sp>
    </p:spTree>
    <p:extLst>
      <p:ext uri="{BB962C8B-B14F-4D97-AF65-F5344CB8AC3E}">
        <p14:creationId xmlns:p14="http://schemas.microsoft.com/office/powerpoint/2010/main" val="2748525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AFAA4-4FC6-44A8-BB79-787CF47526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067BB8-EA1F-4927-893F-0F70B71987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9D2DAA-2FCD-41FD-9CD1-1A18A3814D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C17628-A404-47ED-AAE1-E4ABA7551E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E5EB40-F7E6-4265-B288-3E459464DD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8DD28E-3DD1-46C8-B408-A42CF3515E95}"/>
              </a:ext>
            </a:extLst>
          </p:cNvPr>
          <p:cNvSpPr>
            <a:spLocks noGrp="1"/>
          </p:cNvSpPr>
          <p:nvPr>
            <p:ph type="dt" sz="half" idx="10"/>
          </p:nvPr>
        </p:nvSpPr>
        <p:spPr/>
        <p:txBody>
          <a:bodyPr/>
          <a:lstStyle/>
          <a:p>
            <a:fld id="{8CF078BE-4C1F-4BFF-A8E9-FD7AFEAC3774}" type="datetimeFigureOut">
              <a:rPr lang="en-US" smtClean="0"/>
              <a:t>1/4/2024</a:t>
            </a:fld>
            <a:endParaRPr lang="en-US"/>
          </a:p>
        </p:txBody>
      </p:sp>
      <p:sp>
        <p:nvSpPr>
          <p:cNvPr id="8" name="Footer Placeholder 7">
            <a:extLst>
              <a:ext uri="{FF2B5EF4-FFF2-40B4-BE49-F238E27FC236}">
                <a16:creationId xmlns:a16="http://schemas.microsoft.com/office/drawing/2014/main" id="{8D6FD8CD-765F-430A-9F6D-D30F97290D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271E47-0005-478A-AE64-56CDE1F53B51}"/>
              </a:ext>
            </a:extLst>
          </p:cNvPr>
          <p:cNvSpPr>
            <a:spLocks noGrp="1"/>
          </p:cNvSpPr>
          <p:nvPr>
            <p:ph type="sldNum" sz="quarter" idx="12"/>
          </p:nvPr>
        </p:nvSpPr>
        <p:spPr/>
        <p:txBody>
          <a:bodyPr/>
          <a:lstStyle/>
          <a:p>
            <a:fld id="{4A90D443-47E2-4111-82FF-3006DA3D7AA1}" type="slidenum">
              <a:rPr lang="en-US" smtClean="0"/>
              <a:t>‹#›</a:t>
            </a:fld>
            <a:endParaRPr lang="en-US"/>
          </a:p>
        </p:txBody>
      </p:sp>
    </p:spTree>
    <p:extLst>
      <p:ext uri="{BB962C8B-B14F-4D97-AF65-F5344CB8AC3E}">
        <p14:creationId xmlns:p14="http://schemas.microsoft.com/office/powerpoint/2010/main" val="2828928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64936-869A-4168-AE68-0076D1D507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6ECE08-65B0-417A-902D-AC35F2408B2A}"/>
              </a:ext>
            </a:extLst>
          </p:cNvPr>
          <p:cNvSpPr>
            <a:spLocks noGrp="1"/>
          </p:cNvSpPr>
          <p:nvPr>
            <p:ph type="dt" sz="half" idx="10"/>
          </p:nvPr>
        </p:nvSpPr>
        <p:spPr/>
        <p:txBody>
          <a:bodyPr/>
          <a:lstStyle/>
          <a:p>
            <a:fld id="{8CF078BE-4C1F-4BFF-A8E9-FD7AFEAC3774}" type="datetimeFigureOut">
              <a:rPr lang="en-US" smtClean="0"/>
              <a:t>1/4/2024</a:t>
            </a:fld>
            <a:endParaRPr lang="en-US"/>
          </a:p>
        </p:txBody>
      </p:sp>
      <p:sp>
        <p:nvSpPr>
          <p:cNvPr id="4" name="Footer Placeholder 3">
            <a:extLst>
              <a:ext uri="{FF2B5EF4-FFF2-40B4-BE49-F238E27FC236}">
                <a16:creationId xmlns:a16="http://schemas.microsoft.com/office/drawing/2014/main" id="{DC1A0921-848B-413C-9C76-1669526E1B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0B2664-65FD-423D-818C-4E27ED21D7DA}"/>
              </a:ext>
            </a:extLst>
          </p:cNvPr>
          <p:cNvSpPr>
            <a:spLocks noGrp="1"/>
          </p:cNvSpPr>
          <p:nvPr>
            <p:ph type="sldNum" sz="quarter" idx="12"/>
          </p:nvPr>
        </p:nvSpPr>
        <p:spPr/>
        <p:txBody>
          <a:bodyPr/>
          <a:lstStyle/>
          <a:p>
            <a:fld id="{4A90D443-47E2-4111-82FF-3006DA3D7AA1}" type="slidenum">
              <a:rPr lang="en-US" smtClean="0"/>
              <a:t>‹#›</a:t>
            </a:fld>
            <a:endParaRPr lang="en-US"/>
          </a:p>
        </p:txBody>
      </p:sp>
    </p:spTree>
    <p:extLst>
      <p:ext uri="{BB962C8B-B14F-4D97-AF65-F5344CB8AC3E}">
        <p14:creationId xmlns:p14="http://schemas.microsoft.com/office/powerpoint/2010/main" val="200030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6DFD9D-65CE-493D-8983-8CF8636FA176}"/>
              </a:ext>
            </a:extLst>
          </p:cNvPr>
          <p:cNvSpPr>
            <a:spLocks noGrp="1"/>
          </p:cNvSpPr>
          <p:nvPr>
            <p:ph type="dt" sz="half" idx="10"/>
          </p:nvPr>
        </p:nvSpPr>
        <p:spPr/>
        <p:txBody>
          <a:bodyPr/>
          <a:lstStyle/>
          <a:p>
            <a:fld id="{8CF078BE-4C1F-4BFF-A8E9-FD7AFEAC3774}" type="datetimeFigureOut">
              <a:rPr lang="en-US" smtClean="0"/>
              <a:t>1/4/2024</a:t>
            </a:fld>
            <a:endParaRPr lang="en-US"/>
          </a:p>
        </p:txBody>
      </p:sp>
      <p:sp>
        <p:nvSpPr>
          <p:cNvPr id="3" name="Footer Placeholder 2">
            <a:extLst>
              <a:ext uri="{FF2B5EF4-FFF2-40B4-BE49-F238E27FC236}">
                <a16:creationId xmlns:a16="http://schemas.microsoft.com/office/drawing/2014/main" id="{7CFC6890-6CA5-4CB7-9DDF-BB68DD6738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A6034B-E513-4976-A856-ACE2EBD1CFA0}"/>
              </a:ext>
            </a:extLst>
          </p:cNvPr>
          <p:cNvSpPr>
            <a:spLocks noGrp="1"/>
          </p:cNvSpPr>
          <p:nvPr>
            <p:ph type="sldNum" sz="quarter" idx="12"/>
          </p:nvPr>
        </p:nvSpPr>
        <p:spPr/>
        <p:txBody>
          <a:bodyPr/>
          <a:lstStyle/>
          <a:p>
            <a:fld id="{4A90D443-47E2-4111-82FF-3006DA3D7AA1}" type="slidenum">
              <a:rPr lang="en-US" smtClean="0"/>
              <a:t>‹#›</a:t>
            </a:fld>
            <a:endParaRPr lang="en-US"/>
          </a:p>
        </p:txBody>
      </p:sp>
    </p:spTree>
    <p:extLst>
      <p:ext uri="{BB962C8B-B14F-4D97-AF65-F5344CB8AC3E}">
        <p14:creationId xmlns:p14="http://schemas.microsoft.com/office/powerpoint/2010/main" val="417547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277F-EFB5-4AED-901D-2A374BBFD3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6ACE65-7CD4-4D09-8AC2-0B03855185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E71C45-B57D-4CE3-862A-B36C87EB6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18BA99-8A30-460B-AD89-9667B830EC1A}"/>
              </a:ext>
            </a:extLst>
          </p:cNvPr>
          <p:cNvSpPr>
            <a:spLocks noGrp="1"/>
          </p:cNvSpPr>
          <p:nvPr>
            <p:ph type="dt" sz="half" idx="10"/>
          </p:nvPr>
        </p:nvSpPr>
        <p:spPr/>
        <p:txBody>
          <a:bodyPr/>
          <a:lstStyle/>
          <a:p>
            <a:fld id="{8CF078BE-4C1F-4BFF-A8E9-FD7AFEAC3774}" type="datetimeFigureOut">
              <a:rPr lang="en-US" smtClean="0"/>
              <a:t>1/4/2024</a:t>
            </a:fld>
            <a:endParaRPr lang="en-US"/>
          </a:p>
        </p:txBody>
      </p:sp>
      <p:sp>
        <p:nvSpPr>
          <p:cNvPr id="6" name="Footer Placeholder 5">
            <a:extLst>
              <a:ext uri="{FF2B5EF4-FFF2-40B4-BE49-F238E27FC236}">
                <a16:creationId xmlns:a16="http://schemas.microsoft.com/office/drawing/2014/main" id="{C70A6345-DE27-499A-995A-DC98263403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412DF3-9F12-4EBB-9B7C-868EC128BD8A}"/>
              </a:ext>
            </a:extLst>
          </p:cNvPr>
          <p:cNvSpPr>
            <a:spLocks noGrp="1"/>
          </p:cNvSpPr>
          <p:nvPr>
            <p:ph type="sldNum" sz="quarter" idx="12"/>
          </p:nvPr>
        </p:nvSpPr>
        <p:spPr/>
        <p:txBody>
          <a:bodyPr/>
          <a:lstStyle/>
          <a:p>
            <a:fld id="{4A90D443-47E2-4111-82FF-3006DA3D7AA1}" type="slidenum">
              <a:rPr lang="en-US" smtClean="0"/>
              <a:t>‹#›</a:t>
            </a:fld>
            <a:endParaRPr lang="en-US"/>
          </a:p>
        </p:txBody>
      </p:sp>
    </p:spTree>
    <p:extLst>
      <p:ext uri="{BB962C8B-B14F-4D97-AF65-F5344CB8AC3E}">
        <p14:creationId xmlns:p14="http://schemas.microsoft.com/office/powerpoint/2010/main" val="2890484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35058-8687-4130-A32F-13D95CE9E7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3C1631-0780-4D9C-90F1-52E50AA94D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1F067D-1EBA-4711-B180-51DBE2419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3CB35E-D733-4EC1-8551-423914FADCE3}"/>
              </a:ext>
            </a:extLst>
          </p:cNvPr>
          <p:cNvSpPr>
            <a:spLocks noGrp="1"/>
          </p:cNvSpPr>
          <p:nvPr>
            <p:ph type="dt" sz="half" idx="10"/>
          </p:nvPr>
        </p:nvSpPr>
        <p:spPr/>
        <p:txBody>
          <a:bodyPr/>
          <a:lstStyle/>
          <a:p>
            <a:fld id="{8CF078BE-4C1F-4BFF-A8E9-FD7AFEAC3774}" type="datetimeFigureOut">
              <a:rPr lang="en-US" smtClean="0"/>
              <a:t>1/4/2024</a:t>
            </a:fld>
            <a:endParaRPr lang="en-US"/>
          </a:p>
        </p:txBody>
      </p:sp>
      <p:sp>
        <p:nvSpPr>
          <p:cNvPr id="6" name="Footer Placeholder 5">
            <a:extLst>
              <a:ext uri="{FF2B5EF4-FFF2-40B4-BE49-F238E27FC236}">
                <a16:creationId xmlns:a16="http://schemas.microsoft.com/office/drawing/2014/main" id="{3A81C29D-9634-4E9F-B6D5-09CA17D1E5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775871-F0E7-4CFD-B9D6-52282B7B6AC0}"/>
              </a:ext>
            </a:extLst>
          </p:cNvPr>
          <p:cNvSpPr>
            <a:spLocks noGrp="1"/>
          </p:cNvSpPr>
          <p:nvPr>
            <p:ph type="sldNum" sz="quarter" idx="12"/>
          </p:nvPr>
        </p:nvSpPr>
        <p:spPr/>
        <p:txBody>
          <a:bodyPr/>
          <a:lstStyle/>
          <a:p>
            <a:fld id="{4A90D443-47E2-4111-82FF-3006DA3D7AA1}" type="slidenum">
              <a:rPr lang="en-US" smtClean="0"/>
              <a:t>‹#›</a:t>
            </a:fld>
            <a:endParaRPr lang="en-US"/>
          </a:p>
        </p:txBody>
      </p:sp>
    </p:spTree>
    <p:extLst>
      <p:ext uri="{BB962C8B-B14F-4D97-AF65-F5344CB8AC3E}">
        <p14:creationId xmlns:p14="http://schemas.microsoft.com/office/powerpoint/2010/main" val="2311945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45FD03-386F-4BEA-995B-F20DE57C1E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0840DD-92B9-4625-B1B5-647C6937F4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D6AD1-E873-4049-90F0-96792B371F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078BE-4C1F-4BFF-A8E9-FD7AFEAC3774}" type="datetimeFigureOut">
              <a:rPr lang="en-US" smtClean="0"/>
              <a:t>1/4/2024</a:t>
            </a:fld>
            <a:endParaRPr lang="en-US"/>
          </a:p>
        </p:txBody>
      </p:sp>
      <p:sp>
        <p:nvSpPr>
          <p:cNvPr id="5" name="Footer Placeholder 4">
            <a:extLst>
              <a:ext uri="{FF2B5EF4-FFF2-40B4-BE49-F238E27FC236}">
                <a16:creationId xmlns:a16="http://schemas.microsoft.com/office/drawing/2014/main" id="{8418230C-BDCA-4D12-9170-6B74E660E2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EB7DD7-6300-436E-8A5B-BED3274873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0D443-47E2-4111-82FF-3006DA3D7AA1}" type="slidenum">
              <a:rPr lang="en-US" smtClean="0"/>
              <a:t>‹#›</a:t>
            </a:fld>
            <a:endParaRPr lang="en-US"/>
          </a:p>
        </p:txBody>
      </p:sp>
    </p:spTree>
    <p:extLst>
      <p:ext uri="{BB962C8B-B14F-4D97-AF65-F5344CB8AC3E}">
        <p14:creationId xmlns:p14="http://schemas.microsoft.com/office/powerpoint/2010/main" val="1350492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809"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161498"/>
      </p:ext>
    </p:extLst>
  </p:cSld>
  <p:clrMap bg1="lt1" tx1="dk1" bg2="lt2" tx2="dk2" accent1="accent1" accent2="accent2" accent3="accent3" accent4="accent4" accent5="accent5" accent6="accent6" hlink="hlink" folHlink="folHlink"/>
  <p:sldLayoutIdLst>
    <p:sldLayoutId id="2147483808" r:id="rId1"/>
    <p:sldLayoutId id="2147483784" r:id="rId2"/>
    <p:sldLayoutId id="2147483785" r:id="rId3"/>
    <p:sldLayoutId id="2147483786" r:id="rId4"/>
    <p:sldLayoutId id="2147483787" r:id="rId5"/>
    <p:sldLayoutId id="214748378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mailto:external-examiners@canterbury.ac.uk" TargetMode="External"/><Relationship Id="rId2" Type="http://schemas.openxmlformats.org/officeDocument/2006/relationships/hyperlink" Target="https://www.canterbury.ac.uk/quality-and-standards-office/external-examiners/information-for-external-examiners.aspx"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canterbury.ac.uk/quality-and-standards-office/docs/marking-procedures/Marking-Procedures-2324.pdf" TargetMode="Externa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hyperlink" Target="https://www.canterbury.ac.uk/quality-and-standards-office/docs/regulations/Regulations-for-Taught-Awards-23-24.pdf" TargetMode="External"/><Relationship Id="rId5" Type="http://schemas.openxmlformats.org/officeDocument/2006/relationships/hyperlink" Target="https://www.canterbury.ac.uk/quality-and-standards-office/regulations-policies-and-procedures/regulation-and-credit-framework.aspx" TargetMode="External"/><Relationship Id="rId4" Type="http://schemas.openxmlformats.org/officeDocument/2006/relationships/hyperlink" Target="https://www.canterbury.ac.uk/quality-and-standards-office/regulations-policies-and-procedures/marking-procedures.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A logo with blue circles&#10;&#10;Description automatically generated">
            <a:extLst>
              <a:ext uri="{FF2B5EF4-FFF2-40B4-BE49-F238E27FC236}">
                <a16:creationId xmlns:a16="http://schemas.microsoft.com/office/drawing/2014/main" id="{16222845-90F0-37C1-5350-B5264FBEAB3A}"/>
              </a:ext>
            </a:extLst>
          </p:cNvPr>
          <p:cNvPicPr>
            <a:picLocks noChangeAspect="1"/>
          </p:cNvPicPr>
          <p:nvPr/>
        </p:nvPicPr>
        <p:blipFill>
          <a:blip r:embed="rId2"/>
          <a:stretch>
            <a:fillRect/>
          </a:stretch>
        </p:blipFill>
        <p:spPr>
          <a:xfrm>
            <a:off x="3542" y="5922596"/>
            <a:ext cx="2132379" cy="932962"/>
          </a:xfrm>
          <a:prstGeom prst="rect">
            <a:avLst/>
          </a:prstGeom>
        </p:spPr>
      </p:pic>
      <p:sp>
        <p:nvSpPr>
          <p:cNvPr id="6" name="TextBox 1">
            <a:extLst>
              <a:ext uri="{FF2B5EF4-FFF2-40B4-BE49-F238E27FC236}">
                <a16:creationId xmlns:a16="http://schemas.microsoft.com/office/drawing/2014/main" id="{9ECE407D-94D8-8A37-0EBD-68A04C4BB7B0}"/>
              </a:ext>
            </a:extLst>
          </p:cNvPr>
          <p:cNvSpPr txBox="1"/>
          <p:nvPr/>
        </p:nvSpPr>
        <p:spPr>
          <a:xfrm>
            <a:off x="2017059" y="3046512"/>
            <a:ext cx="7628964" cy="1015663"/>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2000" b="1">
              <a:solidFill>
                <a:srgbClr val="FFFFFF"/>
              </a:solidFill>
              <a:latin typeface="Arial"/>
              <a:cs typeface="Segoe UI"/>
            </a:endParaRPr>
          </a:p>
          <a:p>
            <a:pPr algn="ctr"/>
            <a:endParaRPr lang="en-GB" sz="2000" b="1">
              <a:solidFill>
                <a:srgbClr val="FFFFFF"/>
              </a:solidFill>
              <a:latin typeface="Arial"/>
              <a:cs typeface="Segoe UI"/>
            </a:endParaRPr>
          </a:p>
          <a:p>
            <a:pPr algn="ctr"/>
            <a:endParaRPr lang="en-GB" sz="2000">
              <a:solidFill>
                <a:srgbClr val="FFFFFF"/>
              </a:solidFill>
              <a:latin typeface="Arial"/>
              <a:cs typeface="Segoe UI"/>
            </a:endParaRPr>
          </a:p>
        </p:txBody>
      </p:sp>
      <p:sp>
        <p:nvSpPr>
          <p:cNvPr id="7" name="TextBox 2">
            <a:extLst>
              <a:ext uri="{FF2B5EF4-FFF2-40B4-BE49-F238E27FC236}">
                <a16:creationId xmlns:a16="http://schemas.microsoft.com/office/drawing/2014/main" id="{09CAD99F-AD07-73CD-A77D-66C13F04F29E}"/>
              </a:ext>
            </a:extLst>
          </p:cNvPr>
          <p:cNvSpPr txBox="1"/>
          <p:nvPr/>
        </p:nvSpPr>
        <p:spPr>
          <a:xfrm>
            <a:off x="2070848" y="1524000"/>
            <a:ext cx="8399929" cy="75405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4300">
              <a:solidFill>
                <a:srgbClr val="FFFFFF"/>
              </a:solidFill>
              <a:latin typeface="Arial"/>
              <a:cs typeface="Arial"/>
            </a:endParaRPr>
          </a:p>
        </p:txBody>
      </p:sp>
      <p:sp>
        <p:nvSpPr>
          <p:cNvPr id="8" name="TextBox 3">
            <a:extLst>
              <a:ext uri="{FF2B5EF4-FFF2-40B4-BE49-F238E27FC236}">
                <a16:creationId xmlns:a16="http://schemas.microsoft.com/office/drawing/2014/main" id="{F965F866-A9A1-78E5-07E0-751533C0A661}"/>
              </a:ext>
            </a:extLst>
          </p:cNvPr>
          <p:cNvSpPr txBox="1"/>
          <p:nvPr/>
        </p:nvSpPr>
        <p:spPr>
          <a:xfrm>
            <a:off x="999999" y="681999"/>
            <a:ext cx="10397317" cy="34163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400" dirty="0">
                <a:solidFill>
                  <a:srgbClr val="FFFFFF"/>
                </a:solidFill>
                <a:latin typeface="Arial"/>
                <a:ea typeface="Calibri"/>
                <a:cs typeface="Calibri"/>
              </a:rPr>
              <a:t>Introduction to Canterbury Christ Church U​</a:t>
            </a:r>
            <a:r>
              <a:rPr lang="en-GB" sz="5400" dirty="0" err="1">
                <a:solidFill>
                  <a:srgbClr val="FFFFFF"/>
                </a:solidFill>
                <a:latin typeface="Arial"/>
                <a:ea typeface="Calibri"/>
                <a:cs typeface="Calibri"/>
              </a:rPr>
              <a:t>niversity</a:t>
            </a:r>
            <a:r>
              <a:rPr lang="en-GB" sz="5400" dirty="0">
                <a:solidFill>
                  <a:srgbClr val="FFFFFF"/>
                </a:solidFill>
                <a:latin typeface="Arial"/>
                <a:ea typeface="Calibri"/>
                <a:cs typeface="Calibri"/>
              </a:rPr>
              <a:t>, Boards of Examiners &amp; Regulations for Taught Awards</a:t>
            </a:r>
            <a:endParaRPr lang="en-GB" dirty="0">
              <a:solidFill>
                <a:srgbClr val="FFFFFF"/>
              </a:solidFill>
              <a:latin typeface="Arial"/>
              <a:ea typeface="Calibri" panose="020F0502020204030204"/>
              <a:cs typeface="Calibri" panose="020F0502020204030204"/>
            </a:endParaRPr>
          </a:p>
        </p:txBody>
      </p:sp>
      <p:sp>
        <p:nvSpPr>
          <p:cNvPr id="9" name="Subtitle 4">
            <a:extLst>
              <a:ext uri="{FF2B5EF4-FFF2-40B4-BE49-F238E27FC236}">
                <a16:creationId xmlns:a16="http://schemas.microsoft.com/office/drawing/2014/main" id="{2058F58F-4F8D-1641-DC5F-B6BF4E040419}"/>
              </a:ext>
            </a:extLst>
          </p:cNvPr>
          <p:cNvSpPr>
            <a:spLocks noGrp="1"/>
          </p:cNvSpPr>
          <p:nvPr/>
        </p:nvSpPr>
        <p:spPr>
          <a:xfrm>
            <a:off x="1421213" y="4656818"/>
            <a:ext cx="9144000" cy="188850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a:solidFill>
                  <a:srgbClr val="000000"/>
                </a:solidFill>
                <a:latin typeface="Arial"/>
                <a:cs typeface="Arial"/>
              </a:rPr>
              <a:t>Louise Loder, Quality Manager, Quality &amp; Standards Office</a:t>
            </a:r>
          </a:p>
          <a:p>
            <a:pPr algn="ctr"/>
            <a:r>
              <a:rPr lang="en-GB" sz="2000">
                <a:solidFill>
                  <a:srgbClr val="000000"/>
                </a:solidFill>
                <a:latin typeface="Arial"/>
                <a:cs typeface="Arial"/>
              </a:rPr>
              <a:t>Emily Barling, Quality Administrator, Quality &amp; Standards Office</a:t>
            </a:r>
            <a:endParaRPr lang="en-GB" sz="2000">
              <a:solidFill>
                <a:srgbClr val="000000"/>
              </a:solidFill>
              <a:latin typeface="Arial"/>
              <a:ea typeface="Calibri"/>
              <a:cs typeface="Arial"/>
            </a:endParaRPr>
          </a:p>
          <a:p>
            <a:pPr algn="ctr"/>
            <a:endParaRPr lang="en-GB" sz="2000">
              <a:solidFill>
                <a:srgbClr val="000000"/>
              </a:solidFill>
              <a:latin typeface="Arial"/>
              <a:cs typeface="Arial"/>
            </a:endParaRPr>
          </a:p>
          <a:p>
            <a:pPr algn="ctr"/>
            <a:r>
              <a:rPr lang="en-GB" sz="2000">
                <a:solidFill>
                  <a:srgbClr val="000000"/>
                </a:solidFill>
                <a:latin typeface="Arial"/>
                <a:cs typeface="Arial"/>
              </a:rPr>
              <a:t>Briefing: 45 minutes </a:t>
            </a:r>
          </a:p>
          <a:p>
            <a:pPr algn="ctr"/>
            <a:r>
              <a:rPr lang="en-GB" sz="2000">
                <a:solidFill>
                  <a:srgbClr val="000000"/>
                </a:solidFill>
                <a:latin typeface="Arial"/>
                <a:cs typeface="Arial"/>
              </a:rPr>
              <a:t>Questions: 15 minutes</a:t>
            </a:r>
          </a:p>
        </p:txBody>
      </p:sp>
    </p:spTree>
    <p:extLst>
      <p:ext uri="{BB962C8B-B14F-4D97-AF65-F5344CB8AC3E}">
        <p14:creationId xmlns:p14="http://schemas.microsoft.com/office/powerpoint/2010/main" val="1343233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75227-2028-2BB0-CE03-23A007493C5A}"/>
              </a:ext>
            </a:extLst>
          </p:cNvPr>
          <p:cNvSpPr txBox="1"/>
          <p:nvPr/>
        </p:nvSpPr>
        <p:spPr>
          <a:xfrm>
            <a:off x="2017059" y="3046512"/>
            <a:ext cx="7628964"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2000" b="1">
              <a:solidFill>
                <a:srgbClr val="44546A"/>
              </a:solidFill>
              <a:latin typeface="Arial" panose="020B0604020202020204" pitchFamily="34" charset="0"/>
              <a:cs typeface="Arial" panose="020B0604020202020204" pitchFamily="34" charset="0"/>
            </a:endParaRPr>
          </a:p>
          <a:p>
            <a:pPr algn="ctr"/>
            <a:endParaRPr lang="en-GB" sz="2000" b="1">
              <a:solidFill>
                <a:srgbClr val="44546A"/>
              </a:solidFill>
              <a:latin typeface="Arial" panose="020B0604020202020204" pitchFamily="34" charset="0"/>
              <a:cs typeface="Arial" panose="020B0604020202020204" pitchFamily="34" charset="0"/>
            </a:endParaRPr>
          </a:p>
          <a:p>
            <a:pPr algn="ctr"/>
            <a:endParaRPr lang="en-GB" sz="2000">
              <a:solidFill>
                <a:srgbClr val="44546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D039C28-1D74-90C6-2B64-1B925E5125B9}"/>
              </a:ext>
            </a:extLst>
          </p:cNvPr>
          <p:cNvSpPr txBox="1"/>
          <p:nvPr/>
        </p:nvSpPr>
        <p:spPr>
          <a:xfrm>
            <a:off x="2070848" y="1524000"/>
            <a:ext cx="8399929"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4300">
              <a:solidFill>
                <a:srgbClr val="44546A"/>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94343A4-0A39-47E4-50A6-7D911DC4D6CA}"/>
              </a:ext>
            </a:extLst>
          </p:cNvPr>
          <p:cNvSpPr>
            <a:spLocks noGrp="1"/>
          </p:cNvSpPr>
          <p:nvPr/>
        </p:nvSpPr>
        <p:spPr>
          <a:xfrm>
            <a:off x="838200" y="365126"/>
            <a:ext cx="10515600" cy="10338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a:solidFill>
                  <a:schemeClr val="tx2"/>
                </a:solidFill>
                <a:latin typeface="Arial" panose="020B0604020202020204" pitchFamily="34" charset="0"/>
                <a:cs typeface="Arial" panose="020B0604020202020204" pitchFamily="34" charset="0"/>
              </a:rPr>
              <a:t>Postgraduate Taught (PGT)</a:t>
            </a:r>
          </a:p>
        </p:txBody>
      </p:sp>
      <p:grpSp>
        <p:nvGrpSpPr>
          <p:cNvPr id="5" name="Group 4">
            <a:extLst>
              <a:ext uri="{FF2B5EF4-FFF2-40B4-BE49-F238E27FC236}">
                <a16:creationId xmlns:a16="http://schemas.microsoft.com/office/drawing/2014/main" id="{90E0A108-2A9C-4DA2-AB2C-9FDC83516605}"/>
              </a:ext>
            </a:extLst>
          </p:cNvPr>
          <p:cNvGrpSpPr/>
          <p:nvPr/>
        </p:nvGrpSpPr>
        <p:grpSpPr>
          <a:xfrm>
            <a:off x="582684" y="1772685"/>
            <a:ext cx="11011439" cy="2905501"/>
            <a:chOff x="468953" y="1806804"/>
            <a:chExt cx="11185854" cy="2905501"/>
          </a:xfrm>
        </p:grpSpPr>
        <p:sp>
          <p:nvSpPr>
            <p:cNvPr id="6" name="Rectangle: Rounded Corners 5">
              <a:extLst>
                <a:ext uri="{FF2B5EF4-FFF2-40B4-BE49-F238E27FC236}">
                  <a16:creationId xmlns:a16="http://schemas.microsoft.com/office/drawing/2014/main" id="{B39486C3-FF01-7F63-CDBB-F6A4880F3D0C}"/>
                </a:ext>
              </a:extLst>
            </p:cNvPr>
            <p:cNvSpPr/>
            <p:nvPr/>
          </p:nvSpPr>
          <p:spPr>
            <a:xfrm>
              <a:off x="3448010" y="1806804"/>
              <a:ext cx="8206797" cy="8783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b="1">
                  <a:solidFill>
                    <a:schemeClr val="tx2"/>
                  </a:solidFill>
                  <a:latin typeface="Arial" panose="020B0604020202020204" pitchFamily="34" charset="0"/>
                  <a:cs typeface="Arial" panose="020B0604020202020204" pitchFamily="34" charset="0"/>
                </a:rPr>
                <a:t>50%.  </a:t>
              </a:r>
              <a:r>
                <a:rPr lang="en-GB" sz="2000">
                  <a:solidFill>
                    <a:schemeClr val="tx2"/>
                  </a:solidFill>
                  <a:latin typeface="Arial" panose="020B0604020202020204" pitchFamily="34" charset="0"/>
                  <a:cs typeface="Arial" panose="020B0604020202020204" pitchFamily="34" charset="0"/>
                </a:rPr>
                <a:t>Some Professional Body requirements, contain components assessed as ‘pass/fail’ only.</a:t>
              </a:r>
            </a:p>
          </p:txBody>
        </p:sp>
        <p:sp>
          <p:nvSpPr>
            <p:cNvPr id="7" name="Rectangle: Rounded Corners 6">
              <a:extLst>
                <a:ext uri="{FF2B5EF4-FFF2-40B4-BE49-F238E27FC236}">
                  <a16:creationId xmlns:a16="http://schemas.microsoft.com/office/drawing/2014/main" id="{31555672-D5DC-2C5E-95F7-4F64E43B1E31}"/>
                </a:ext>
              </a:extLst>
            </p:cNvPr>
            <p:cNvSpPr/>
            <p:nvPr/>
          </p:nvSpPr>
          <p:spPr>
            <a:xfrm>
              <a:off x="468953" y="1806804"/>
              <a:ext cx="2979057" cy="8783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latin typeface="Arial" panose="020B0604020202020204" pitchFamily="34" charset="0"/>
                  <a:cs typeface="Arial" panose="020B0604020202020204" pitchFamily="34" charset="0"/>
                </a:rPr>
                <a:t>Module Pass Mark </a:t>
              </a:r>
            </a:p>
          </p:txBody>
        </p:sp>
        <p:sp>
          <p:nvSpPr>
            <p:cNvPr id="8" name="Rectangle: Rounded Corners 7">
              <a:extLst>
                <a:ext uri="{FF2B5EF4-FFF2-40B4-BE49-F238E27FC236}">
                  <a16:creationId xmlns:a16="http://schemas.microsoft.com/office/drawing/2014/main" id="{A97A7877-AC32-C204-17CE-7A818A8E9ED2}"/>
                </a:ext>
              </a:extLst>
            </p:cNvPr>
            <p:cNvSpPr/>
            <p:nvPr/>
          </p:nvSpPr>
          <p:spPr>
            <a:xfrm>
              <a:off x="468954" y="3816293"/>
              <a:ext cx="2979056" cy="874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latin typeface="Arial" panose="020B0604020202020204" pitchFamily="34" charset="0"/>
                  <a:cs typeface="Arial" panose="020B0604020202020204" pitchFamily="34" charset="0"/>
                </a:rPr>
                <a:t>Reassessment</a:t>
              </a:r>
              <a:endParaRPr lang="en-GB">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D73BB8BA-AE7D-8EDF-BA66-1BF7BD353009}"/>
                </a:ext>
              </a:extLst>
            </p:cNvPr>
            <p:cNvSpPr/>
            <p:nvPr/>
          </p:nvSpPr>
          <p:spPr>
            <a:xfrm>
              <a:off x="468953" y="2821715"/>
              <a:ext cx="2979057" cy="874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latin typeface="Arial" panose="020B0604020202020204" pitchFamily="34" charset="0"/>
                  <a:cs typeface="Arial" panose="020B0604020202020204" pitchFamily="34" charset="0"/>
                </a:rPr>
                <a:t>Assessment Attempts</a:t>
              </a:r>
            </a:p>
          </p:txBody>
        </p:sp>
        <p:sp>
          <p:nvSpPr>
            <p:cNvPr id="10" name="Rectangle: Rounded Corners 9">
              <a:extLst>
                <a:ext uri="{FF2B5EF4-FFF2-40B4-BE49-F238E27FC236}">
                  <a16:creationId xmlns:a16="http://schemas.microsoft.com/office/drawing/2014/main" id="{0B9DEBB1-F246-F369-EC42-C9D6E032B3CC}"/>
                </a:ext>
              </a:extLst>
            </p:cNvPr>
            <p:cNvSpPr/>
            <p:nvPr/>
          </p:nvSpPr>
          <p:spPr>
            <a:xfrm>
              <a:off x="3448010" y="2796602"/>
              <a:ext cx="8206797" cy="8960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b="1">
                  <a:solidFill>
                    <a:schemeClr val="tx2"/>
                  </a:solidFill>
                  <a:latin typeface="Arial" panose="020B0604020202020204" pitchFamily="34" charset="0"/>
                  <a:cs typeface="Arial" panose="020B0604020202020204" pitchFamily="34" charset="0"/>
                </a:rPr>
                <a:t>3. </a:t>
              </a:r>
              <a:r>
                <a:rPr lang="en-GB" sz="2000">
                  <a:solidFill>
                    <a:schemeClr val="tx2"/>
                  </a:solidFill>
                  <a:latin typeface="Arial" panose="020B0604020202020204" pitchFamily="34" charset="0"/>
                  <a:cs typeface="Arial" panose="020B0604020202020204" pitchFamily="34" charset="0"/>
                </a:rPr>
                <a:t>First attempt and 2 reassessment attempts, if required.  </a:t>
              </a:r>
              <a:endParaRPr lang="en-GB" sz="2000" b="1">
                <a:solidFill>
                  <a:schemeClr val="tx2"/>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81F17EE8-49BA-D6AC-57A6-7BF93193C2BB}"/>
                </a:ext>
              </a:extLst>
            </p:cNvPr>
            <p:cNvSpPr/>
            <p:nvPr/>
          </p:nvSpPr>
          <p:spPr>
            <a:xfrm>
              <a:off x="3448010" y="3816293"/>
              <a:ext cx="8206797" cy="8960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b="1">
                  <a:solidFill>
                    <a:schemeClr val="tx2"/>
                  </a:solidFill>
                  <a:latin typeface="Arial" panose="020B0604020202020204" pitchFamily="34" charset="0"/>
                  <a:cs typeface="Arial" panose="020B0604020202020204" pitchFamily="34" charset="0"/>
                </a:rPr>
                <a:t>Capped at assessment level, not module</a:t>
              </a:r>
              <a:r>
                <a:rPr lang="en-GB" sz="2000">
                  <a:solidFill>
                    <a:schemeClr val="tx2"/>
                  </a:solidFill>
                  <a:latin typeface="Arial" panose="020B0604020202020204" pitchFamily="34" charset="0"/>
                  <a:cs typeface="Arial" panose="020B0604020202020204" pitchFamily="34" charset="0"/>
                </a:rPr>
                <a:t>. Timing and nature of reassessment dependent on no. credits passed after first attempt.</a:t>
              </a:r>
              <a:endParaRPr lang="en-GB" sz="2000" b="1">
                <a:solidFill>
                  <a:schemeClr val="tx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52512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75227-2028-2BB0-CE03-23A007493C5A}"/>
              </a:ext>
            </a:extLst>
          </p:cNvPr>
          <p:cNvSpPr txBox="1"/>
          <p:nvPr/>
        </p:nvSpPr>
        <p:spPr>
          <a:xfrm>
            <a:off x="2017059" y="3046512"/>
            <a:ext cx="7628964"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2000" b="1">
              <a:solidFill>
                <a:srgbClr val="44546A"/>
              </a:solidFill>
              <a:latin typeface="Arial"/>
              <a:cs typeface="Segoe UI"/>
            </a:endParaRPr>
          </a:p>
          <a:p>
            <a:pPr algn="ctr"/>
            <a:endParaRPr lang="en-GB" sz="2000" b="1">
              <a:solidFill>
                <a:srgbClr val="44546A"/>
              </a:solidFill>
              <a:latin typeface="Arial"/>
              <a:cs typeface="Segoe UI"/>
            </a:endParaRPr>
          </a:p>
          <a:p>
            <a:pPr algn="ctr"/>
            <a:endParaRPr lang="en-GB" sz="2000">
              <a:solidFill>
                <a:srgbClr val="44546A"/>
              </a:solidFill>
              <a:latin typeface="Arial"/>
              <a:cs typeface="Segoe UI"/>
            </a:endParaRPr>
          </a:p>
        </p:txBody>
      </p:sp>
      <p:sp>
        <p:nvSpPr>
          <p:cNvPr id="3" name="TextBox 2">
            <a:extLst>
              <a:ext uri="{FF2B5EF4-FFF2-40B4-BE49-F238E27FC236}">
                <a16:creationId xmlns:a16="http://schemas.microsoft.com/office/drawing/2014/main" id="{0D039C28-1D74-90C6-2B64-1B925E5125B9}"/>
              </a:ext>
            </a:extLst>
          </p:cNvPr>
          <p:cNvSpPr txBox="1"/>
          <p:nvPr/>
        </p:nvSpPr>
        <p:spPr>
          <a:xfrm>
            <a:off x="2070848" y="1524000"/>
            <a:ext cx="8399929"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4300">
              <a:solidFill>
                <a:srgbClr val="44546A"/>
              </a:solidFill>
              <a:latin typeface="Arial"/>
              <a:cs typeface="Arial"/>
            </a:endParaRPr>
          </a:p>
        </p:txBody>
      </p:sp>
      <p:sp>
        <p:nvSpPr>
          <p:cNvPr id="4" name="Text Placeholder 1">
            <a:extLst>
              <a:ext uri="{FF2B5EF4-FFF2-40B4-BE49-F238E27FC236}">
                <a16:creationId xmlns:a16="http://schemas.microsoft.com/office/drawing/2014/main" id="{EEA419D4-9C9A-1EF3-9BCC-4EBB16E273B1}"/>
              </a:ext>
            </a:extLst>
          </p:cNvPr>
          <p:cNvSpPr txBox="1">
            <a:spLocks/>
          </p:cNvSpPr>
          <p:nvPr/>
        </p:nvSpPr>
        <p:spPr>
          <a:xfrm>
            <a:off x="7913977" y="2402867"/>
            <a:ext cx="3045520" cy="1465163"/>
          </a:xfrm>
          <a:prstGeom prst="rect">
            <a:avLst/>
          </a:prstGeom>
        </p:spPr>
        <p:txBody>
          <a:bodyPr lIns="121891" tIns="60945" rIns="121891" bIns="60945">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buNone/>
            </a:pPr>
            <a:endParaRPr lang="en-JM" sz="1800" b="1">
              <a:solidFill>
                <a:schemeClr val="tx1"/>
              </a:solidFill>
              <a:cs typeface="Calibri"/>
            </a:endParaRPr>
          </a:p>
        </p:txBody>
      </p:sp>
      <p:sp>
        <p:nvSpPr>
          <p:cNvPr id="5" name="TextBox 2">
            <a:extLst>
              <a:ext uri="{FF2B5EF4-FFF2-40B4-BE49-F238E27FC236}">
                <a16:creationId xmlns:a16="http://schemas.microsoft.com/office/drawing/2014/main" id="{CA1B0504-5C55-942A-2196-DCF5365DA073}"/>
              </a:ext>
            </a:extLst>
          </p:cNvPr>
          <p:cNvSpPr txBox="1"/>
          <p:nvPr/>
        </p:nvSpPr>
        <p:spPr>
          <a:xfrm>
            <a:off x="5638800" y="3777343"/>
            <a:ext cx="914400" cy="914400"/>
          </a:xfrm>
          <a:prstGeom prst="rect">
            <a:avLst/>
          </a:prstGeom>
        </p:spPr>
        <p:txBody>
          <a:bodyPr wrap="square" lIns="121954" tIns="60977" rIns="121954" bIns="60977"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buNone/>
            </a:pPr>
            <a:endParaRPr lang="en-US" sz="2100">
              <a:cs typeface="Calibri"/>
            </a:endParaRPr>
          </a:p>
        </p:txBody>
      </p:sp>
      <p:sp>
        <p:nvSpPr>
          <p:cNvPr id="6" name="TextBox 3">
            <a:extLst>
              <a:ext uri="{FF2B5EF4-FFF2-40B4-BE49-F238E27FC236}">
                <a16:creationId xmlns:a16="http://schemas.microsoft.com/office/drawing/2014/main" id="{0A93FD2D-9C92-4769-4376-F5C6B4B36E55}"/>
              </a:ext>
            </a:extLst>
          </p:cNvPr>
          <p:cNvSpPr txBox="1"/>
          <p:nvPr/>
        </p:nvSpPr>
        <p:spPr>
          <a:xfrm>
            <a:off x="483231" y="4806163"/>
            <a:ext cx="5929292" cy="1266391"/>
          </a:xfrm>
          <a:prstGeom prst="rect">
            <a:avLst/>
          </a:prstGeom>
        </p:spPr>
        <p:txBody>
          <a:bodyPr wrap="square" lIns="121954" tIns="60977" rIns="121954" bIns="60977"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1900">
                <a:solidFill>
                  <a:schemeClr val="tx2"/>
                </a:solidFill>
                <a:latin typeface="Arial"/>
                <a:cs typeface="Calibri"/>
              </a:rPr>
              <a:t>Next formal assessment period within academic year. </a:t>
            </a:r>
          </a:p>
          <a:p>
            <a:pPr marL="342900" indent="-342900">
              <a:spcBef>
                <a:spcPts val="0"/>
              </a:spcBef>
              <a:buFont typeface="Arial" panose="020B0604020202020204" pitchFamily="34" charset="0"/>
              <a:buChar char="•"/>
            </a:pPr>
            <a:r>
              <a:rPr lang="en-GB" sz="1900">
                <a:solidFill>
                  <a:schemeClr val="tx2"/>
                </a:solidFill>
                <a:latin typeface="Arial"/>
                <a:cs typeface="Calibri"/>
              </a:rPr>
              <a:t>Or for final semester/trimester modules, within first reassessment period within academic</a:t>
            </a:r>
            <a:r>
              <a:rPr lang="en-GB" sz="2000">
                <a:solidFill>
                  <a:schemeClr val="tx2"/>
                </a:solidFill>
                <a:latin typeface="Arial"/>
                <a:cs typeface="Calibri"/>
              </a:rPr>
              <a:t> year.</a:t>
            </a:r>
          </a:p>
          <a:p>
            <a:pPr marL="0" indent="0">
              <a:spcBef>
                <a:spcPts val="0"/>
              </a:spcBef>
              <a:buNone/>
            </a:pPr>
            <a:endParaRPr lang="en-GB" sz="2100">
              <a:solidFill>
                <a:schemeClr val="tx2"/>
              </a:solidFill>
              <a:cs typeface="Calibri"/>
            </a:endParaRPr>
          </a:p>
        </p:txBody>
      </p:sp>
      <p:sp>
        <p:nvSpPr>
          <p:cNvPr id="7" name="TextBox 4">
            <a:extLst>
              <a:ext uri="{FF2B5EF4-FFF2-40B4-BE49-F238E27FC236}">
                <a16:creationId xmlns:a16="http://schemas.microsoft.com/office/drawing/2014/main" id="{519BDEE1-9B95-CFF5-0E8F-364F4AEDF1DD}"/>
              </a:ext>
            </a:extLst>
          </p:cNvPr>
          <p:cNvSpPr txBox="1"/>
          <p:nvPr/>
        </p:nvSpPr>
        <p:spPr>
          <a:xfrm>
            <a:off x="1594338" y="3132318"/>
            <a:ext cx="3045520" cy="610402"/>
          </a:xfrm>
          <a:prstGeom prst="rect">
            <a:avLst/>
          </a:prstGeom>
        </p:spPr>
        <p:txBody>
          <a:bodyPr wrap="square" lIns="121954" tIns="60977" rIns="121954" bIns="60977"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200" b="1">
                <a:solidFill>
                  <a:schemeClr val="tx2"/>
                </a:solidFill>
                <a:latin typeface="Arial"/>
                <a:cs typeface="Calibri"/>
              </a:rPr>
              <a:t>Reassessment</a:t>
            </a:r>
          </a:p>
          <a:p>
            <a:pPr marL="0" indent="0">
              <a:spcBef>
                <a:spcPts val="0"/>
              </a:spcBef>
              <a:buNone/>
            </a:pPr>
            <a:endParaRPr lang="en-GB" sz="2200">
              <a:solidFill>
                <a:schemeClr val="tx2"/>
              </a:solidFill>
              <a:cs typeface="Calibri"/>
            </a:endParaRPr>
          </a:p>
        </p:txBody>
      </p:sp>
      <p:sp>
        <p:nvSpPr>
          <p:cNvPr id="8" name="Title 4">
            <a:extLst>
              <a:ext uri="{FF2B5EF4-FFF2-40B4-BE49-F238E27FC236}">
                <a16:creationId xmlns:a16="http://schemas.microsoft.com/office/drawing/2014/main" id="{9590E0A4-EC25-46BF-3065-7D5B4ABCA84A}"/>
              </a:ext>
            </a:extLst>
          </p:cNvPr>
          <p:cNvSpPr>
            <a:spLocks noGrp="1"/>
          </p:cNvSpPr>
          <p:nvPr/>
        </p:nvSpPr>
        <p:spPr>
          <a:xfrm>
            <a:off x="708428" y="137870"/>
            <a:ext cx="1041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solidFill>
                  <a:schemeClr val="tx2"/>
                </a:solidFill>
                <a:latin typeface="Arial"/>
                <a:ea typeface="+mj-lt"/>
                <a:cs typeface="+mj-lt"/>
              </a:rPr>
              <a:t>Recommendations</a:t>
            </a:r>
            <a:r>
              <a:rPr lang="en-US" sz="4000">
                <a:solidFill>
                  <a:schemeClr val="tx2"/>
                </a:solidFill>
                <a:latin typeface="+mn-lt"/>
                <a:ea typeface="+mj-lt"/>
                <a:cs typeface="+mj-lt"/>
              </a:rPr>
              <a:t> for Reassessment</a:t>
            </a:r>
            <a:endParaRPr lang="en-US" sz="4000">
              <a:solidFill>
                <a:schemeClr val="tx2"/>
              </a:solidFill>
              <a:latin typeface="+mn-lt"/>
            </a:endParaRPr>
          </a:p>
        </p:txBody>
      </p:sp>
      <p:sp>
        <p:nvSpPr>
          <p:cNvPr id="9" name="TextBox 6">
            <a:extLst>
              <a:ext uri="{FF2B5EF4-FFF2-40B4-BE49-F238E27FC236}">
                <a16:creationId xmlns:a16="http://schemas.microsoft.com/office/drawing/2014/main" id="{8BD6AF73-081B-0B47-616D-27DF78CFB4E1}"/>
              </a:ext>
            </a:extLst>
          </p:cNvPr>
          <p:cNvSpPr txBox="1"/>
          <p:nvPr/>
        </p:nvSpPr>
        <p:spPr>
          <a:xfrm>
            <a:off x="492247" y="1076407"/>
            <a:ext cx="5110694" cy="1326460"/>
          </a:xfrm>
          <a:prstGeom prst="rect">
            <a:avLst/>
          </a:prstGeom>
        </p:spPr>
        <p:txBody>
          <a:bodyPr wrap="square" lIns="121954" tIns="60977" rIns="121954" bIns="60977"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GB">
                <a:solidFill>
                  <a:schemeClr val="tx2"/>
                </a:solidFill>
                <a:latin typeface="Arial"/>
                <a:cs typeface="Calibri"/>
              </a:rPr>
              <a:t>Student does not pass at first attempt.</a:t>
            </a:r>
          </a:p>
          <a:p>
            <a:pPr marL="342900" indent="-342900">
              <a:buFont typeface="Arial" panose="020B0604020202020204" pitchFamily="34" charset="0"/>
              <a:buChar char="•"/>
            </a:pPr>
            <a:r>
              <a:rPr lang="en-GB">
                <a:solidFill>
                  <a:schemeClr val="tx2"/>
                </a:solidFill>
                <a:latin typeface="Arial"/>
                <a:cs typeface="Calibri"/>
              </a:rPr>
              <a:t>Or student does not pass first reassessment attempts with final mark of module(s) that have not been passed</a:t>
            </a:r>
            <a:r>
              <a:rPr lang="en-GB" sz="2000">
                <a:solidFill>
                  <a:schemeClr val="tx2"/>
                </a:solidFill>
                <a:latin typeface="Arial"/>
                <a:cs typeface="Calibri"/>
              </a:rPr>
              <a:t> between 40-49%.</a:t>
            </a:r>
          </a:p>
        </p:txBody>
      </p:sp>
      <p:sp>
        <p:nvSpPr>
          <p:cNvPr id="10" name="TextBox 7">
            <a:extLst>
              <a:ext uri="{FF2B5EF4-FFF2-40B4-BE49-F238E27FC236}">
                <a16:creationId xmlns:a16="http://schemas.microsoft.com/office/drawing/2014/main" id="{1DE83A41-D7CF-2008-DC3E-C0CD331BE658}"/>
              </a:ext>
            </a:extLst>
          </p:cNvPr>
          <p:cNvSpPr txBox="1"/>
          <p:nvPr/>
        </p:nvSpPr>
        <p:spPr>
          <a:xfrm>
            <a:off x="7913977" y="1761937"/>
            <a:ext cx="3792928" cy="571869"/>
          </a:xfrm>
          <a:prstGeom prst="rect">
            <a:avLst/>
          </a:prstGeom>
        </p:spPr>
        <p:txBody>
          <a:bodyPr wrap="square" lIns="121954" tIns="60977" rIns="121954" bIns="60977"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0"/>
              </a:spcBef>
              <a:buNone/>
            </a:pPr>
            <a:endParaRPr lang="en-GB" sz="2100">
              <a:cs typeface="Calibri"/>
            </a:endParaRPr>
          </a:p>
        </p:txBody>
      </p:sp>
      <p:sp>
        <p:nvSpPr>
          <p:cNvPr id="11" name="TextBox 8">
            <a:extLst>
              <a:ext uri="{FF2B5EF4-FFF2-40B4-BE49-F238E27FC236}">
                <a16:creationId xmlns:a16="http://schemas.microsoft.com/office/drawing/2014/main" id="{98AAFE92-AD5C-5B2E-1843-6F35E9E99C38}"/>
              </a:ext>
            </a:extLst>
          </p:cNvPr>
          <p:cNvSpPr txBox="1"/>
          <p:nvPr/>
        </p:nvSpPr>
        <p:spPr>
          <a:xfrm>
            <a:off x="2066688" y="4370635"/>
            <a:ext cx="1471264" cy="487293"/>
          </a:xfrm>
          <a:prstGeom prst="rect">
            <a:avLst/>
          </a:prstGeom>
        </p:spPr>
        <p:txBody>
          <a:bodyPr wrap="square" lIns="121954" tIns="60977" rIns="121954" bIns="60977"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200" b="1" u="sng">
                <a:solidFill>
                  <a:schemeClr val="tx2"/>
                </a:solidFill>
                <a:latin typeface="Arial"/>
                <a:cs typeface="Calibri"/>
              </a:rPr>
              <a:t>When?</a:t>
            </a:r>
          </a:p>
          <a:p>
            <a:pPr marL="0" indent="0">
              <a:spcBef>
                <a:spcPts val="0"/>
              </a:spcBef>
              <a:buNone/>
            </a:pPr>
            <a:endParaRPr lang="en-GB" sz="2200">
              <a:solidFill>
                <a:schemeClr val="tx2"/>
              </a:solidFill>
              <a:cs typeface="Calibri"/>
            </a:endParaRPr>
          </a:p>
        </p:txBody>
      </p:sp>
      <p:sp>
        <p:nvSpPr>
          <p:cNvPr id="12" name="Arrow: Down 11">
            <a:extLst>
              <a:ext uri="{FF2B5EF4-FFF2-40B4-BE49-F238E27FC236}">
                <a16:creationId xmlns:a16="http://schemas.microsoft.com/office/drawing/2014/main" id="{4A639AC7-E357-5B5C-54FF-1B87EC48D97B}"/>
              </a:ext>
            </a:extLst>
          </p:cNvPr>
          <p:cNvSpPr/>
          <p:nvPr/>
        </p:nvSpPr>
        <p:spPr>
          <a:xfrm>
            <a:off x="2299827" y="2422191"/>
            <a:ext cx="601132" cy="675022"/>
          </a:xfrm>
          <a:prstGeom prst="downArrow">
            <a:avLst/>
          </a:prstGeom>
          <a:solidFill>
            <a:srgbClr val="7030A0"/>
          </a:solidFill>
          <a:ln>
            <a:solidFill>
              <a:srgbClr val="233289"/>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2"/>
              </a:solidFill>
            </a:endParaRPr>
          </a:p>
        </p:txBody>
      </p:sp>
      <p:sp>
        <p:nvSpPr>
          <p:cNvPr id="13" name="TextBox 10">
            <a:extLst>
              <a:ext uri="{FF2B5EF4-FFF2-40B4-BE49-F238E27FC236}">
                <a16:creationId xmlns:a16="http://schemas.microsoft.com/office/drawing/2014/main" id="{067325F5-6814-0F50-CDFF-2A1F2D6049F8}"/>
              </a:ext>
            </a:extLst>
          </p:cNvPr>
          <p:cNvSpPr txBox="1"/>
          <p:nvPr/>
        </p:nvSpPr>
        <p:spPr>
          <a:xfrm>
            <a:off x="6553200" y="1064072"/>
            <a:ext cx="5110694" cy="1143000"/>
          </a:xfrm>
          <a:prstGeom prst="rect">
            <a:avLst/>
          </a:prstGeom>
        </p:spPr>
        <p:txBody>
          <a:bodyPr wrap="square" lIns="121954" tIns="60977" rIns="121954" bIns="60977"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GB" sz="2000">
                <a:solidFill>
                  <a:schemeClr val="tx2"/>
                </a:solidFill>
                <a:latin typeface="Arial"/>
                <a:cs typeface="Calibri"/>
              </a:rPr>
              <a:t>Student does not pass first reassessment attempt with final mark of failed module(s) 39% or below.</a:t>
            </a:r>
          </a:p>
        </p:txBody>
      </p:sp>
      <p:sp>
        <p:nvSpPr>
          <p:cNvPr id="14" name="TextBox 11">
            <a:extLst>
              <a:ext uri="{FF2B5EF4-FFF2-40B4-BE49-F238E27FC236}">
                <a16:creationId xmlns:a16="http://schemas.microsoft.com/office/drawing/2014/main" id="{22712E20-C9BD-8F1B-B0FC-87DD2DCEC2BC}"/>
              </a:ext>
            </a:extLst>
          </p:cNvPr>
          <p:cNvSpPr txBox="1"/>
          <p:nvPr/>
        </p:nvSpPr>
        <p:spPr>
          <a:xfrm>
            <a:off x="6938983" y="3134677"/>
            <a:ext cx="4631127" cy="644521"/>
          </a:xfrm>
          <a:prstGeom prst="rect">
            <a:avLst/>
          </a:prstGeom>
        </p:spPr>
        <p:txBody>
          <a:bodyPr wrap="square" lIns="121954" tIns="60977" rIns="121954" bIns="60977"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200" b="1">
                <a:solidFill>
                  <a:schemeClr val="tx2"/>
                </a:solidFill>
                <a:latin typeface="Arial"/>
                <a:cs typeface="Calibri"/>
              </a:rPr>
              <a:t>Reassessment with Attendance</a:t>
            </a:r>
          </a:p>
          <a:p>
            <a:pPr marL="0" indent="0" algn="ctr">
              <a:spcBef>
                <a:spcPts val="0"/>
              </a:spcBef>
              <a:buNone/>
            </a:pPr>
            <a:endParaRPr lang="en-GB" sz="2200">
              <a:solidFill>
                <a:schemeClr val="tx2"/>
              </a:solidFill>
              <a:cs typeface="Calibri"/>
            </a:endParaRPr>
          </a:p>
        </p:txBody>
      </p:sp>
      <p:sp>
        <p:nvSpPr>
          <p:cNvPr id="15" name="TextBox 12">
            <a:extLst>
              <a:ext uri="{FF2B5EF4-FFF2-40B4-BE49-F238E27FC236}">
                <a16:creationId xmlns:a16="http://schemas.microsoft.com/office/drawing/2014/main" id="{2D01FF5C-B851-E6EB-16B2-ED912939F9B7}"/>
              </a:ext>
            </a:extLst>
          </p:cNvPr>
          <p:cNvSpPr txBox="1"/>
          <p:nvPr/>
        </p:nvSpPr>
        <p:spPr>
          <a:xfrm>
            <a:off x="8604322" y="4327958"/>
            <a:ext cx="1471265" cy="487293"/>
          </a:xfrm>
          <a:prstGeom prst="rect">
            <a:avLst/>
          </a:prstGeom>
        </p:spPr>
        <p:txBody>
          <a:bodyPr wrap="square" lIns="121954" tIns="60977" rIns="121954" bIns="60977"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200" b="1" u="sng">
                <a:solidFill>
                  <a:schemeClr val="tx2"/>
                </a:solidFill>
                <a:latin typeface="Arial"/>
                <a:cs typeface="Calibri"/>
              </a:rPr>
              <a:t>When?</a:t>
            </a:r>
          </a:p>
          <a:p>
            <a:pPr marL="0" indent="0">
              <a:spcBef>
                <a:spcPts val="0"/>
              </a:spcBef>
              <a:buNone/>
            </a:pPr>
            <a:endParaRPr lang="en-GB" sz="2200">
              <a:solidFill>
                <a:schemeClr val="tx2"/>
              </a:solidFill>
              <a:cs typeface="Calibri"/>
            </a:endParaRPr>
          </a:p>
        </p:txBody>
      </p:sp>
      <p:sp>
        <p:nvSpPr>
          <p:cNvPr id="16" name="TextBox 13">
            <a:extLst>
              <a:ext uri="{FF2B5EF4-FFF2-40B4-BE49-F238E27FC236}">
                <a16:creationId xmlns:a16="http://schemas.microsoft.com/office/drawing/2014/main" id="{8E5C6B8E-FB65-CEC1-F68B-FC0AACA66ED2}"/>
              </a:ext>
            </a:extLst>
          </p:cNvPr>
          <p:cNvSpPr txBox="1"/>
          <p:nvPr/>
        </p:nvSpPr>
        <p:spPr>
          <a:xfrm>
            <a:off x="7994904" y="4986881"/>
            <a:ext cx="2966778" cy="341733"/>
          </a:xfrm>
          <a:prstGeom prst="rect">
            <a:avLst/>
          </a:prstGeom>
        </p:spPr>
        <p:txBody>
          <a:bodyPr wrap="square" lIns="121954" tIns="60977" rIns="121954" bIns="60977"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buNone/>
            </a:pPr>
            <a:r>
              <a:rPr lang="en-GB" sz="2000">
                <a:solidFill>
                  <a:schemeClr val="tx2"/>
                </a:solidFill>
                <a:latin typeface="Arial"/>
                <a:cs typeface="Calibri"/>
              </a:rPr>
              <a:t>Next academic year.</a:t>
            </a:r>
          </a:p>
        </p:txBody>
      </p:sp>
      <p:sp>
        <p:nvSpPr>
          <p:cNvPr id="17" name="Arrow: Down 16">
            <a:extLst>
              <a:ext uri="{FF2B5EF4-FFF2-40B4-BE49-F238E27FC236}">
                <a16:creationId xmlns:a16="http://schemas.microsoft.com/office/drawing/2014/main" id="{904AF43F-719D-754E-EBB2-7088F6EFE059}"/>
              </a:ext>
            </a:extLst>
          </p:cNvPr>
          <p:cNvSpPr/>
          <p:nvPr/>
        </p:nvSpPr>
        <p:spPr>
          <a:xfrm>
            <a:off x="2299827" y="3609478"/>
            <a:ext cx="601132" cy="675022"/>
          </a:xfrm>
          <a:prstGeom prst="downArrow">
            <a:avLst/>
          </a:prstGeom>
          <a:solidFill>
            <a:srgbClr val="7030A0"/>
          </a:solidFill>
          <a:ln>
            <a:solidFill>
              <a:srgbClr val="233289"/>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2"/>
              </a:solidFill>
            </a:endParaRPr>
          </a:p>
        </p:txBody>
      </p:sp>
      <p:sp>
        <p:nvSpPr>
          <p:cNvPr id="18" name="Arrow: Down 17">
            <a:extLst>
              <a:ext uri="{FF2B5EF4-FFF2-40B4-BE49-F238E27FC236}">
                <a16:creationId xmlns:a16="http://schemas.microsoft.com/office/drawing/2014/main" id="{BA580076-A489-F546-9A6F-EA8E96CDEFBF}"/>
              </a:ext>
            </a:extLst>
          </p:cNvPr>
          <p:cNvSpPr/>
          <p:nvPr/>
        </p:nvSpPr>
        <p:spPr>
          <a:xfrm>
            <a:off x="8754057" y="2273576"/>
            <a:ext cx="601132" cy="675022"/>
          </a:xfrm>
          <a:prstGeom prst="downArrow">
            <a:avLst/>
          </a:prstGeom>
          <a:solidFill>
            <a:srgbClr val="7030A0"/>
          </a:solidFill>
          <a:ln>
            <a:solidFill>
              <a:srgbClr val="233289"/>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2"/>
              </a:solidFill>
            </a:endParaRPr>
          </a:p>
        </p:txBody>
      </p:sp>
      <p:sp>
        <p:nvSpPr>
          <p:cNvPr id="19" name="Arrow: Down 18">
            <a:extLst>
              <a:ext uri="{FF2B5EF4-FFF2-40B4-BE49-F238E27FC236}">
                <a16:creationId xmlns:a16="http://schemas.microsoft.com/office/drawing/2014/main" id="{E359C695-5310-5986-3409-CE8F3CF41ACE}"/>
              </a:ext>
            </a:extLst>
          </p:cNvPr>
          <p:cNvSpPr/>
          <p:nvPr/>
        </p:nvSpPr>
        <p:spPr>
          <a:xfrm>
            <a:off x="8767370" y="3572919"/>
            <a:ext cx="601132" cy="675022"/>
          </a:xfrm>
          <a:prstGeom prst="downArrow">
            <a:avLst/>
          </a:prstGeom>
          <a:solidFill>
            <a:srgbClr val="7030A0"/>
          </a:solidFill>
          <a:ln>
            <a:solidFill>
              <a:srgbClr val="233289"/>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2"/>
              </a:solidFill>
            </a:endParaRPr>
          </a:p>
        </p:txBody>
      </p:sp>
    </p:spTree>
    <p:extLst>
      <p:ext uri="{BB962C8B-B14F-4D97-AF65-F5344CB8AC3E}">
        <p14:creationId xmlns:p14="http://schemas.microsoft.com/office/powerpoint/2010/main" val="2195473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75227-2028-2BB0-CE03-23A007493C5A}"/>
              </a:ext>
            </a:extLst>
          </p:cNvPr>
          <p:cNvSpPr txBox="1"/>
          <p:nvPr/>
        </p:nvSpPr>
        <p:spPr>
          <a:xfrm>
            <a:off x="2017059" y="3046512"/>
            <a:ext cx="7628964"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2000" b="1">
              <a:solidFill>
                <a:srgbClr val="44546A"/>
              </a:solidFill>
              <a:latin typeface="Arial"/>
              <a:cs typeface="Segoe UI"/>
            </a:endParaRPr>
          </a:p>
          <a:p>
            <a:pPr algn="ctr"/>
            <a:endParaRPr lang="en-GB" sz="2000" b="1">
              <a:solidFill>
                <a:srgbClr val="44546A"/>
              </a:solidFill>
              <a:latin typeface="Arial"/>
              <a:cs typeface="Segoe UI"/>
            </a:endParaRPr>
          </a:p>
          <a:p>
            <a:pPr algn="ctr"/>
            <a:endParaRPr lang="en-GB" sz="2000">
              <a:solidFill>
                <a:srgbClr val="44546A"/>
              </a:solidFill>
              <a:latin typeface="Arial"/>
              <a:cs typeface="Segoe UI"/>
            </a:endParaRPr>
          </a:p>
        </p:txBody>
      </p:sp>
      <p:sp>
        <p:nvSpPr>
          <p:cNvPr id="3" name="TextBox 2">
            <a:extLst>
              <a:ext uri="{FF2B5EF4-FFF2-40B4-BE49-F238E27FC236}">
                <a16:creationId xmlns:a16="http://schemas.microsoft.com/office/drawing/2014/main" id="{0D039C28-1D74-90C6-2B64-1B925E5125B9}"/>
              </a:ext>
            </a:extLst>
          </p:cNvPr>
          <p:cNvSpPr txBox="1"/>
          <p:nvPr/>
        </p:nvSpPr>
        <p:spPr>
          <a:xfrm>
            <a:off x="2070848" y="1524000"/>
            <a:ext cx="8399929"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4300">
              <a:solidFill>
                <a:srgbClr val="44546A"/>
              </a:solidFill>
              <a:latin typeface="Arial"/>
              <a:cs typeface="Arial"/>
            </a:endParaRPr>
          </a:p>
        </p:txBody>
      </p:sp>
      <p:sp>
        <p:nvSpPr>
          <p:cNvPr id="4" name="Title 1">
            <a:extLst>
              <a:ext uri="{FF2B5EF4-FFF2-40B4-BE49-F238E27FC236}">
                <a16:creationId xmlns:a16="http://schemas.microsoft.com/office/drawing/2014/main" id="{7FC4F573-7AC1-CB47-62CA-E075E689395C}"/>
              </a:ext>
            </a:extLst>
          </p:cNvPr>
          <p:cNvSpPr>
            <a:spLocks noGrp="1"/>
          </p:cNvSpPr>
          <p:nvPr/>
        </p:nvSpPr>
        <p:spPr>
          <a:xfrm>
            <a:off x="838200" y="1306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a:solidFill>
                  <a:schemeClr val="tx2"/>
                </a:solidFill>
                <a:latin typeface="Arial"/>
                <a:cs typeface="Arial"/>
              </a:rPr>
              <a:t>Recommendations for Progression </a:t>
            </a:r>
            <a:endParaRPr lang="en-GB" sz="4000">
              <a:solidFill>
                <a:schemeClr val="tx2"/>
              </a:solidFill>
            </a:endParaRPr>
          </a:p>
        </p:txBody>
      </p:sp>
      <p:sp>
        <p:nvSpPr>
          <p:cNvPr id="5" name="Rectangle: Rounded Corners 4">
            <a:extLst>
              <a:ext uri="{FF2B5EF4-FFF2-40B4-BE49-F238E27FC236}">
                <a16:creationId xmlns:a16="http://schemas.microsoft.com/office/drawing/2014/main" id="{56AC12D9-5546-7FC1-630E-29A7619E716C}"/>
              </a:ext>
            </a:extLst>
          </p:cNvPr>
          <p:cNvSpPr/>
          <p:nvPr/>
        </p:nvSpPr>
        <p:spPr>
          <a:xfrm>
            <a:off x="3638741" y="2780365"/>
            <a:ext cx="4412343" cy="986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a:latin typeface="Arial"/>
                <a:cs typeface="Arial"/>
              </a:rPr>
              <a:t>Compensation </a:t>
            </a:r>
            <a:endParaRPr lang="en-GB" sz="2800"/>
          </a:p>
        </p:txBody>
      </p:sp>
      <p:sp>
        <p:nvSpPr>
          <p:cNvPr id="6" name="Rectangle: Rounded Corners 5">
            <a:extLst>
              <a:ext uri="{FF2B5EF4-FFF2-40B4-BE49-F238E27FC236}">
                <a16:creationId xmlns:a16="http://schemas.microsoft.com/office/drawing/2014/main" id="{C65403D3-E76C-5CB1-2EFC-1C901F22A2CF}"/>
              </a:ext>
            </a:extLst>
          </p:cNvPr>
          <p:cNvSpPr/>
          <p:nvPr/>
        </p:nvSpPr>
        <p:spPr>
          <a:xfrm>
            <a:off x="3638742" y="3980248"/>
            <a:ext cx="4412343" cy="15922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indent="0">
              <a:spcBef>
                <a:spcPts val="0"/>
              </a:spcBef>
              <a:buNone/>
            </a:pPr>
            <a:r>
              <a:rPr lang="en-GB" sz="2000">
                <a:solidFill>
                  <a:schemeClr val="tx2"/>
                </a:solidFill>
                <a:latin typeface="Arial"/>
                <a:cs typeface="Calibri"/>
              </a:rPr>
              <a:t>Student passes all modules except 20 credits, achieving 40-49% in modules not passed </a:t>
            </a:r>
            <a:r>
              <a:rPr lang="en-GB" sz="2000" u="sng">
                <a:solidFill>
                  <a:schemeClr val="tx2"/>
                </a:solidFill>
                <a:latin typeface="Arial"/>
                <a:cs typeface="Calibri"/>
              </a:rPr>
              <a:t>and</a:t>
            </a:r>
            <a:r>
              <a:rPr lang="en-GB" sz="2000">
                <a:solidFill>
                  <a:schemeClr val="tx2"/>
                </a:solidFill>
                <a:latin typeface="Arial"/>
                <a:cs typeface="Calibri"/>
              </a:rPr>
              <a:t> an overall average of at least 50%.</a:t>
            </a:r>
          </a:p>
        </p:txBody>
      </p:sp>
      <p:sp>
        <p:nvSpPr>
          <p:cNvPr id="7" name="Rectangle: Rounded Corners 6">
            <a:extLst>
              <a:ext uri="{FF2B5EF4-FFF2-40B4-BE49-F238E27FC236}">
                <a16:creationId xmlns:a16="http://schemas.microsoft.com/office/drawing/2014/main" id="{A19D4CE2-C706-07F8-1F18-8050EC824CA0}"/>
              </a:ext>
            </a:extLst>
          </p:cNvPr>
          <p:cNvSpPr/>
          <p:nvPr/>
        </p:nvSpPr>
        <p:spPr>
          <a:xfrm>
            <a:off x="1092199" y="1690688"/>
            <a:ext cx="10007601" cy="7450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a:solidFill>
                  <a:schemeClr val="tx2"/>
                </a:solidFill>
                <a:latin typeface="Arial"/>
                <a:cs typeface="Calibri"/>
              </a:rPr>
              <a:t>Only applicable to MA/MSc (or PGDip exit award) with 120 credits or over.  Only applied after all reassessment attempts. </a:t>
            </a:r>
            <a:endParaRPr lang="en-US" sz="2400">
              <a:solidFill>
                <a:schemeClr val="tx2"/>
              </a:solidFill>
              <a:cs typeface="Calibri"/>
            </a:endParaRPr>
          </a:p>
        </p:txBody>
      </p:sp>
    </p:spTree>
    <p:extLst>
      <p:ext uri="{BB962C8B-B14F-4D97-AF65-F5344CB8AC3E}">
        <p14:creationId xmlns:p14="http://schemas.microsoft.com/office/powerpoint/2010/main" val="823410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039C28-1D74-90C6-2B64-1B925E5125B9}"/>
              </a:ext>
            </a:extLst>
          </p:cNvPr>
          <p:cNvSpPr txBox="1"/>
          <p:nvPr/>
        </p:nvSpPr>
        <p:spPr>
          <a:xfrm>
            <a:off x="2070848" y="1524000"/>
            <a:ext cx="8399929"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4300">
              <a:solidFill>
                <a:srgbClr val="44546A"/>
              </a:solidFill>
              <a:latin typeface="Arial" panose="020B0604020202020204" pitchFamily="34" charset="0"/>
              <a:cs typeface="Arial" panose="020B0604020202020204" pitchFamily="34" charset="0"/>
            </a:endParaRPr>
          </a:p>
        </p:txBody>
      </p:sp>
      <p:sp>
        <p:nvSpPr>
          <p:cNvPr id="4" name="Title 4">
            <a:extLst>
              <a:ext uri="{FF2B5EF4-FFF2-40B4-BE49-F238E27FC236}">
                <a16:creationId xmlns:a16="http://schemas.microsoft.com/office/drawing/2014/main" id="{BAF52780-F2A4-42CE-AD4E-FE6F0448FB2F}"/>
              </a:ext>
            </a:extLst>
          </p:cNvPr>
          <p:cNvSpPr>
            <a:spLocks noGrp="1"/>
          </p:cNvSpPr>
          <p:nvPr/>
        </p:nvSpPr>
        <p:spPr>
          <a:xfrm>
            <a:off x="838200" y="149124"/>
            <a:ext cx="10515600" cy="1111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a:solidFill>
                  <a:schemeClr val="tx2"/>
                </a:solidFill>
                <a:latin typeface="Arial" panose="020B0604020202020204" pitchFamily="34" charset="0"/>
                <a:cs typeface="Arial" panose="020B0604020202020204" pitchFamily="34" charset="0"/>
              </a:rPr>
              <a:t>Recommendation to Defer Assessment </a:t>
            </a:r>
          </a:p>
        </p:txBody>
      </p:sp>
      <p:grpSp>
        <p:nvGrpSpPr>
          <p:cNvPr id="5" name="Group 4">
            <a:extLst>
              <a:ext uri="{FF2B5EF4-FFF2-40B4-BE49-F238E27FC236}">
                <a16:creationId xmlns:a16="http://schemas.microsoft.com/office/drawing/2014/main" id="{02DD9438-1C04-33CD-981E-E5189045C9FC}"/>
              </a:ext>
            </a:extLst>
          </p:cNvPr>
          <p:cNvGrpSpPr/>
          <p:nvPr/>
        </p:nvGrpSpPr>
        <p:grpSpPr>
          <a:xfrm>
            <a:off x="0" y="1441910"/>
            <a:ext cx="11862816" cy="4323671"/>
            <a:chOff x="0" y="2233989"/>
            <a:chExt cx="11705354" cy="3964181"/>
          </a:xfrm>
        </p:grpSpPr>
        <p:sp>
          <p:nvSpPr>
            <p:cNvPr id="7" name="TextBox 4">
              <a:extLst>
                <a:ext uri="{FF2B5EF4-FFF2-40B4-BE49-F238E27FC236}">
                  <a16:creationId xmlns:a16="http://schemas.microsoft.com/office/drawing/2014/main" id="{E60F24FE-21C7-E066-1636-E5AFF38F0A70}"/>
                </a:ext>
              </a:extLst>
            </p:cNvPr>
            <p:cNvSpPr txBox="1"/>
            <p:nvPr/>
          </p:nvSpPr>
          <p:spPr>
            <a:xfrm>
              <a:off x="3654795" y="2971085"/>
              <a:ext cx="3876289" cy="931216"/>
            </a:xfrm>
            <a:prstGeom prst="rect">
              <a:avLst/>
            </a:prstGeom>
          </p:spPr>
          <p:txBody>
            <a:bodyPr wrap="square" lIns="121954" tIns="60977" rIns="121954" bIns="60977"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0"/>
                </a:spcBef>
                <a:buNone/>
              </a:pPr>
              <a:r>
                <a:rPr lang="en-GB" sz="2200" b="1">
                  <a:solidFill>
                    <a:schemeClr val="tx2"/>
                  </a:solidFill>
                  <a:latin typeface="Arial" panose="020B0604020202020204" pitchFamily="34" charset="0"/>
                  <a:cs typeface="Arial" panose="020B0604020202020204" pitchFamily="34" charset="0"/>
                </a:rPr>
                <a:t>Deferral of </a:t>
              </a:r>
            </a:p>
            <a:p>
              <a:pPr marL="0" indent="0" algn="ctr">
                <a:spcBef>
                  <a:spcPts val="0"/>
                </a:spcBef>
                <a:buNone/>
              </a:pPr>
              <a:r>
                <a:rPr lang="en-GB" sz="2200" b="1">
                  <a:solidFill>
                    <a:schemeClr val="tx2"/>
                  </a:solidFill>
                  <a:latin typeface="Arial" panose="020B0604020202020204" pitchFamily="34" charset="0"/>
                  <a:cs typeface="Arial" panose="020B0604020202020204" pitchFamily="34" charset="0"/>
                </a:rPr>
                <a:t>assessment granted</a:t>
              </a:r>
            </a:p>
          </p:txBody>
        </p:sp>
        <p:sp>
          <p:nvSpPr>
            <p:cNvPr id="8" name="Arrow: Down 7">
              <a:extLst>
                <a:ext uri="{FF2B5EF4-FFF2-40B4-BE49-F238E27FC236}">
                  <a16:creationId xmlns:a16="http://schemas.microsoft.com/office/drawing/2014/main" id="{04EC6CC7-D1F6-3383-0BB2-473AD7210D84}"/>
                </a:ext>
              </a:extLst>
            </p:cNvPr>
            <p:cNvSpPr/>
            <p:nvPr/>
          </p:nvSpPr>
          <p:spPr>
            <a:xfrm>
              <a:off x="5257343" y="2233989"/>
              <a:ext cx="677511" cy="66526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2"/>
                </a:solidFill>
                <a:latin typeface="Arial" panose="020B0604020202020204" pitchFamily="34" charset="0"/>
                <a:cs typeface="Arial" panose="020B0604020202020204" pitchFamily="34" charset="0"/>
              </a:endParaRPr>
            </a:p>
          </p:txBody>
        </p:sp>
        <p:sp>
          <p:nvSpPr>
            <p:cNvPr id="9" name="TextBox 6">
              <a:extLst>
                <a:ext uri="{FF2B5EF4-FFF2-40B4-BE49-F238E27FC236}">
                  <a16:creationId xmlns:a16="http://schemas.microsoft.com/office/drawing/2014/main" id="{BF694C21-D895-C963-0B5C-1480299F2B54}"/>
                </a:ext>
              </a:extLst>
            </p:cNvPr>
            <p:cNvSpPr txBox="1"/>
            <p:nvPr/>
          </p:nvSpPr>
          <p:spPr>
            <a:xfrm>
              <a:off x="4261157" y="5087599"/>
              <a:ext cx="2985956" cy="1110571"/>
            </a:xfrm>
            <a:prstGeom prst="rect">
              <a:avLst/>
            </a:prstGeom>
          </p:spPr>
          <p:txBody>
            <a:bodyPr wrap="square" lIns="121954" tIns="60977" rIns="121954" bIns="60977"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0"/>
                </a:spcBef>
                <a:buNone/>
              </a:pPr>
              <a:r>
                <a:rPr lang="en-GB" sz="2000">
                  <a:solidFill>
                    <a:schemeClr val="tx2"/>
                  </a:solidFill>
                  <a:latin typeface="Arial" panose="020B0604020202020204" pitchFamily="34" charset="0"/>
                  <a:cs typeface="Arial" panose="020B0604020202020204" pitchFamily="34" charset="0"/>
                </a:rPr>
                <a:t>Same academic year (next assessment or reassessment period) </a:t>
              </a:r>
            </a:p>
            <a:p>
              <a:pPr marL="0" indent="0" algn="ctr">
                <a:spcBef>
                  <a:spcPts val="0"/>
                </a:spcBef>
                <a:buNone/>
              </a:pPr>
              <a:r>
                <a:rPr lang="en-GB" sz="2100">
                  <a:solidFill>
                    <a:schemeClr val="tx2"/>
                  </a:solidFill>
                  <a:latin typeface="Arial" panose="020B0604020202020204" pitchFamily="34" charset="0"/>
                  <a:cs typeface="Arial" panose="020B0604020202020204" pitchFamily="34" charset="0"/>
                </a:rPr>
                <a:t> </a:t>
              </a:r>
            </a:p>
            <a:p>
              <a:pPr marL="0" indent="0" algn="ctr">
                <a:spcBef>
                  <a:spcPts val="0"/>
                </a:spcBef>
                <a:buNone/>
              </a:pPr>
              <a:endParaRPr lang="en-GB" sz="2100">
                <a:solidFill>
                  <a:schemeClr val="tx2"/>
                </a:solidFill>
                <a:latin typeface="Arial" panose="020B0604020202020204" pitchFamily="34" charset="0"/>
                <a:cs typeface="Arial" panose="020B0604020202020204" pitchFamily="34" charset="0"/>
              </a:endParaRPr>
            </a:p>
            <a:p>
              <a:pPr marL="0" indent="0" algn="ctr">
                <a:spcBef>
                  <a:spcPts val="0"/>
                </a:spcBef>
                <a:buNone/>
              </a:pPr>
              <a:endParaRPr lang="en-GB" sz="2100">
                <a:solidFill>
                  <a:schemeClr val="tx2"/>
                </a:solidFill>
                <a:latin typeface="Arial" panose="020B0604020202020204" pitchFamily="34" charset="0"/>
                <a:cs typeface="Arial" panose="020B0604020202020204" pitchFamily="34" charset="0"/>
              </a:endParaRPr>
            </a:p>
          </p:txBody>
        </p:sp>
        <p:sp>
          <p:nvSpPr>
            <p:cNvPr id="10" name="Arrow: Down 9">
              <a:extLst>
                <a:ext uri="{FF2B5EF4-FFF2-40B4-BE49-F238E27FC236}">
                  <a16:creationId xmlns:a16="http://schemas.microsoft.com/office/drawing/2014/main" id="{ABE6AEC5-C08A-35BB-05BE-CEEA4B850009}"/>
                </a:ext>
              </a:extLst>
            </p:cNvPr>
            <p:cNvSpPr/>
            <p:nvPr/>
          </p:nvSpPr>
          <p:spPr>
            <a:xfrm rot="5400000">
              <a:off x="3313677" y="2884510"/>
              <a:ext cx="677511" cy="763106"/>
            </a:xfrm>
            <a:prstGeom prst="downArrow">
              <a:avLst/>
            </a:prstGeom>
            <a:solidFill>
              <a:srgbClr val="FFFF00"/>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2"/>
                </a:solidFill>
                <a:latin typeface="Arial" panose="020B0604020202020204" pitchFamily="34" charset="0"/>
                <a:cs typeface="Arial" panose="020B0604020202020204" pitchFamily="34" charset="0"/>
              </a:endParaRPr>
            </a:p>
          </p:txBody>
        </p:sp>
        <p:sp>
          <p:nvSpPr>
            <p:cNvPr id="11" name="TextBox 8">
              <a:extLst>
                <a:ext uri="{FF2B5EF4-FFF2-40B4-BE49-F238E27FC236}">
                  <a16:creationId xmlns:a16="http://schemas.microsoft.com/office/drawing/2014/main" id="{F7F7F83F-D512-EAB7-51B1-AD6025ABBD01}"/>
                </a:ext>
              </a:extLst>
            </p:cNvPr>
            <p:cNvSpPr txBox="1"/>
            <p:nvPr/>
          </p:nvSpPr>
          <p:spPr>
            <a:xfrm>
              <a:off x="0" y="2960336"/>
              <a:ext cx="3347205" cy="64902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a:solidFill>
                    <a:schemeClr val="tx2"/>
                  </a:solidFill>
                  <a:latin typeface="Arial" panose="020B0604020202020204" pitchFamily="34" charset="0"/>
                  <a:cs typeface="Arial" panose="020B0604020202020204" pitchFamily="34" charset="0"/>
                </a:rPr>
                <a:t>Student takes up </a:t>
              </a:r>
            </a:p>
            <a:p>
              <a:pPr algn="ctr"/>
              <a:r>
                <a:rPr lang="en-GB" sz="2000">
                  <a:solidFill>
                    <a:schemeClr val="tx2"/>
                  </a:solidFill>
                  <a:latin typeface="Arial" panose="020B0604020202020204" pitchFamily="34" charset="0"/>
                  <a:cs typeface="Arial" panose="020B0604020202020204" pitchFamily="34" charset="0"/>
                </a:rPr>
                <a:t>deferral</a:t>
              </a:r>
            </a:p>
          </p:txBody>
        </p:sp>
        <p:sp>
          <p:nvSpPr>
            <p:cNvPr id="12" name="TextBox 9">
              <a:extLst>
                <a:ext uri="{FF2B5EF4-FFF2-40B4-BE49-F238E27FC236}">
                  <a16:creationId xmlns:a16="http://schemas.microsoft.com/office/drawing/2014/main" id="{592AD565-AF73-CFD3-C97A-B47A52EF8654}"/>
                </a:ext>
              </a:extLst>
            </p:cNvPr>
            <p:cNvSpPr txBox="1"/>
            <p:nvPr/>
          </p:nvSpPr>
          <p:spPr>
            <a:xfrm>
              <a:off x="7973746" y="2971086"/>
              <a:ext cx="3731608" cy="93121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a:solidFill>
                    <a:schemeClr val="tx2"/>
                  </a:solidFill>
                  <a:latin typeface="Arial" panose="020B0604020202020204" pitchFamily="34" charset="0"/>
                  <a:cs typeface="Arial" panose="020B0604020202020204" pitchFamily="34" charset="0"/>
                </a:rPr>
                <a:t>Student does not take up / delays deferral.</a:t>
              </a:r>
            </a:p>
            <a:p>
              <a:endParaRPr lang="en-GB" sz="2000">
                <a:solidFill>
                  <a:schemeClr val="tx2"/>
                </a:solidFill>
                <a:latin typeface="Arial" panose="020B0604020202020204" pitchFamily="34" charset="0"/>
                <a:cs typeface="Arial" panose="020B0604020202020204" pitchFamily="34" charset="0"/>
              </a:endParaRPr>
            </a:p>
          </p:txBody>
        </p:sp>
        <p:sp>
          <p:nvSpPr>
            <p:cNvPr id="13" name="Arrow: Down 12">
              <a:extLst>
                <a:ext uri="{FF2B5EF4-FFF2-40B4-BE49-F238E27FC236}">
                  <a16:creationId xmlns:a16="http://schemas.microsoft.com/office/drawing/2014/main" id="{BD0D4B9D-7B0B-C340-AC51-823033C061F1}"/>
                </a:ext>
              </a:extLst>
            </p:cNvPr>
            <p:cNvSpPr/>
            <p:nvPr/>
          </p:nvSpPr>
          <p:spPr>
            <a:xfrm rot="16200000">
              <a:off x="7192328" y="2855979"/>
              <a:ext cx="677511" cy="763104"/>
            </a:xfrm>
            <a:prstGeom prst="downArrow">
              <a:avLst/>
            </a:prstGeom>
            <a:solidFill>
              <a:schemeClr val="accent5">
                <a:lumMod val="60000"/>
                <a:lumOff val="4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2"/>
                </a:solidFill>
                <a:latin typeface="Arial" panose="020B0604020202020204" pitchFamily="34" charset="0"/>
                <a:cs typeface="Arial" panose="020B0604020202020204" pitchFamily="34" charset="0"/>
              </a:endParaRPr>
            </a:p>
          </p:txBody>
        </p:sp>
        <p:sp>
          <p:nvSpPr>
            <p:cNvPr id="14" name="Arrow: Down 13">
              <a:extLst>
                <a:ext uri="{FF2B5EF4-FFF2-40B4-BE49-F238E27FC236}">
                  <a16:creationId xmlns:a16="http://schemas.microsoft.com/office/drawing/2014/main" id="{942AF9FA-3E1D-3E41-600E-8D3EFC3D2541}"/>
                </a:ext>
              </a:extLst>
            </p:cNvPr>
            <p:cNvSpPr/>
            <p:nvPr/>
          </p:nvSpPr>
          <p:spPr>
            <a:xfrm>
              <a:off x="9763117" y="3786899"/>
              <a:ext cx="677511" cy="665268"/>
            </a:xfrm>
            <a:prstGeom prst="downArrow">
              <a:avLst/>
            </a:prstGeom>
            <a:solidFill>
              <a:schemeClr val="accent5">
                <a:lumMod val="60000"/>
                <a:lumOff val="4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2"/>
                </a:solidFill>
                <a:latin typeface="Arial" panose="020B0604020202020204" pitchFamily="34" charset="0"/>
                <a:cs typeface="Arial" panose="020B0604020202020204" pitchFamily="34" charset="0"/>
              </a:endParaRPr>
            </a:p>
          </p:txBody>
        </p:sp>
        <p:sp>
          <p:nvSpPr>
            <p:cNvPr id="15" name="Arrow: Down 14">
              <a:extLst>
                <a:ext uri="{FF2B5EF4-FFF2-40B4-BE49-F238E27FC236}">
                  <a16:creationId xmlns:a16="http://schemas.microsoft.com/office/drawing/2014/main" id="{A404EF6D-F80A-7749-EC26-95878F0B5B27}"/>
                </a:ext>
              </a:extLst>
            </p:cNvPr>
            <p:cNvSpPr/>
            <p:nvPr/>
          </p:nvSpPr>
          <p:spPr>
            <a:xfrm>
              <a:off x="1412616" y="3757360"/>
              <a:ext cx="677511" cy="665268"/>
            </a:xfrm>
            <a:prstGeom prst="downArrow">
              <a:avLst/>
            </a:prstGeom>
            <a:solidFill>
              <a:srgbClr val="FFFF00"/>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2"/>
                </a:solidFill>
                <a:latin typeface="Arial" panose="020B0604020202020204" pitchFamily="34" charset="0"/>
                <a:cs typeface="Arial" panose="020B0604020202020204" pitchFamily="34" charset="0"/>
              </a:endParaRPr>
            </a:p>
          </p:txBody>
        </p:sp>
        <p:sp>
          <p:nvSpPr>
            <p:cNvPr id="16" name="TextBox 13">
              <a:extLst>
                <a:ext uri="{FF2B5EF4-FFF2-40B4-BE49-F238E27FC236}">
                  <a16:creationId xmlns:a16="http://schemas.microsoft.com/office/drawing/2014/main" id="{95877EA8-A5BC-1A12-CB52-E4BFEBCCC95B}"/>
                </a:ext>
              </a:extLst>
            </p:cNvPr>
            <p:cNvSpPr txBox="1"/>
            <p:nvPr/>
          </p:nvSpPr>
          <p:spPr>
            <a:xfrm>
              <a:off x="4631823" y="4615446"/>
              <a:ext cx="1928553" cy="253222"/>
            </a:xfrm>
            <a:prstGeom prst="rect">
              <a:avLst/>
            </a:prstGeom>
          </p:spPr>
          <p:txBody>
            <a:bodyPr wrap="square" lIns="121954" tIns="60977" rIns="121954" bIns="60977"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200" b="1" u="sng">
                  <a:solidFill>
                    <a:schemeClr val="tx2"/>
                  </a:solidFill>
                  <a:latin typeface="Arial" panose="020B0604020202020204" pitchFamily="34" charset="0"/>
                  <a:cs typeface="Arial" panose="020B0604020202020204" pitchFamily="34" charset="0"/>
                </a:rPr>
                <a:t>When?</a:t>
              </a:r>
              <a:endParaRPr lang="en-GB" sz="2200">
                <a:solidFill>
                  <a:schemeClr val="tx2"/>
                </a:solidFill>
                <a:latin typeface="Arial" panose="020B0604020202020204" pitchFamily="34" charset="0"/>
                <a:cs typeface="Arial" panose="020B0604020202020204" pitchFamily="34" charset="0"/>
              </a:endParaRPr>
            </a:p>
            <a:p>
              <a:pPr marL="0" indent="0" algn="ctr">
                <a:spcBef>
                  <a:spcPts val="0"/>
                </a:spcBef>
                <a:buNone/>
              </a:pPr>
              <a:endParaRPr lang="en-GB" sz="2200">
                <a:solidFill>
                  <a:schemeClr val="tx2"/>
                </a:solidFill>
                <a:latin typeface="Arial" panose="020B0604020202020204" pitchFamily="34" charset="0"/>
                <a:cs typeface="Arial" panose="020B0604020202020204" pitchFamily="34" charset="0"/>
              </a:endParaRPr>
            </a:p>
          </p:txBody>
        </p:sp>
        <p:sp>
          <p:nvSpPr>
            <p:cNvPr id="17" name="TextBox 14">
              <a:extLst>
                <a:ext uri="{FF2B5EF4-FFF2-40B4-BE49-F238E27FC236}">
                  <a16:creationId xmlns:a16="http://schemas.microsoft.com/office/drawing/2014/main" id="{A8972446-AC23-868B-33E4-2EB50FB3D1A7}"/>
                </a:ext>
              </a:extLst>
            </p:cNvPr>
            <p:cNvSpPr txBox="1"/>
            <p:nvPr/>
          </p:nvSpPr>
          <p:spPr>
            <a:xfrm>
              <a:off x="8245234" y="4590845"/>
              <a:ext cx="3410481" cy="423433"/>
            </a:xfrm>
            <a:prstGeom prst="rect">
              <a:avLst/>
            </a:prstGeom>
          </p:spPr>
          <p:txBody>
            <a:bodyPr wrap="square" lIns="121954" tIns="60977" rIns="121954" bIns="60977"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0"/>
                </a:spcBef>
                <a:buNone/>
              </a:pPr>
              <a:r>
                <a:rPr lang="en-GB" sz="2100">
                  <a:solidFill>
                    <a:schemeClr val="tx2"/>
                  </a:solidFill>
                  <a:latin typeface="Arial" panose="020B0604020202020204" pitchFamily="34" charset="0"/>
                  <a:cs typeface="Arial" panose="020B0604020202020204" pitchFamily="34" charset="0"/>
                </a:rPr>
                <a:t>First attempt missed. Assessment undertaken as first reassessment.</a:t>
              </a:r>
            </a:p>
            <a:p>
              <a:pPr marL="0" indent="0" algn="ctr">
                <a:spcBef>
                  <a:spcPts val="0"/>
                </a:spcBef>
                <a:buNone/>
              </a:pPr>
              <a:r>
                <a:rPr lang="en-GB" sz="2100" b="1">
                  <a:solidFill>
                    <a:schemeClr val="tx2"/>
                  </a:solidFill>
                  <a:latin typeface="Arial" panose="020B0604020202020204" pitchFamily="34" charset="0"/>
                  <a:cs typeface="Arial" panose="020B0604020202020204" pitchFamily="34" charset="0"/>
                </a:rPr>
                <a:t>Marks capped.</a:t>
              </a:r>
            </a:p>
          </p:txBody>
        </p:sp>
        <p:sp>
          <p:nvSpPr>
            <p:cNvPr id="18" name="TextBox 15">
              <a:extLst>
                <a:ext uri="{FF2B5EF4-FFF2-40B4-BE49-F238E27FC236}">
                  <a16:creationId xmlns:a16="http://schemas.microsoft.com/office/drawing/2014/main" id="{BAE54355-3EC9-A9BF-EA76-92409F61BC70}"/>
                </a:ext>
              </a:extLst>
            </p:cNvPr>
            <p:cNvSpPr txBox="1"/>
            <p:nvPr/>
          </p:nvSpPr>
          <p:spPr>
            <a:xfrm>
              <a:off x="536285" y="4688445"/>
              <a:ext cx="2343199" cy="657344"/>
            </a:xfrm>
            <a:prstGeom prst="rect">
              <a:avLst/>
            </a:prstGeom>
          </p:spPr>
          <p:txBody>
            <a:bodyPr wrap="square" lIns="121954" tIns="60977" rIns="121954" bIns="60977"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0"/>
                </a:spcBef>
                <a:buNone/>
              </a:pPr>
              <a:r>
                <a:rPr lang="en-GB" sz="2100">
                  <a:solidFill>
                    <a:schemeClr val="tx2"/>
                  </a:solidFill>
                  <a:latin typeface="Arial" panose="020B0604020202020204" pitchFamily="34" charset="0"/>
                  <a:cs typeface="Arial" panose="020B0604020202020204" pitchFamily="34" charset="0"/>
                </a:rPr>
                <a:t>First attempt at assessment.</a:t>
              </a:r>
            </a:p>
            <a:p>
              <a:pPr marL="0" indent="0" algn="ctr">
                <a:spcBef>
                  <a:spcPts val="0"/>
                </a:spcBef>
                <a:buNone/>
              </a:pPr>
              <a:r>
                <a:rPr lang="en-GB" sz="2100" b="1">
                  <a:solidFill>
                    <a:schemeClr val="tx2"/>
                  </a:solidFill>
                  <a:latin typeface="Arial" panose="020B0604020202020204" pitchFamily="34" charset="0"/>
                  <a:cs typeface="Arial" panose="020B0604020202020204" pitchFamily="34" charset="0"/>
                </a:rPr>
                <a:t>Marks uncapped.</a:t>
              </a:r>
            </a:p>
          </p:txBody>
        </p:sp>
        <p:sp>
          <p:nvSpPr>
            <p:cNvPr id="19" name="Arrow: Down 18">
              <a:extLst>
                <a:ext uri="{FF2B5EF4-FFF2-40B4-BE49-F238E27FC236}">
                  <a16:creationId xmlns:a16="http://schemas.microsoft.com/office/drawing/2014/main" id="{7A25651B-CE74-BEFD-FD72-CF7686F55C3C}"/>
                </a:ext>
              </a:extLst>
            </p:cNvPr>
            <p:cNvSpPr/>
            <p:nvPr/>
          </p:nvSpPr>
          <p:spPr>
            <a:xfrm rot="16200000">
              <a:off x="3432264" y="4942437"/>
              <a:ext cx="677511" cy="7631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2"/>
                </a:solidFill>
                <a:latin typeface="Arial" panose="020B0604020202020204" pitchFamily="34" charset="0"/>
                <a:cs typeface="Arial" panose="020B0604020202020204" pitchFamily="34" charset="0"/>
              </a:endParaRPr>
            </a:p>
          </p:txBody>
        </p:sp>
        <p:sp>
          <p:nvSpPr>
            <p:cNvPr id="20" name="Arrow: Down 19">
              <a:extLst>
                <a:ext uri="{FF2B5EF4-FFF2-40B4-BE49-F238E27FC236}">
                  <a16:creationId xmlns:a16="http://schemas.microsoft.com/office/drawing/2014/main" id="{25FEF56B-5161-3A37-189B-DF16A8BC2F6A}"/>
                </a:ext>
              </a:extLst>
            </p:cNvPr>
            <p:cNvSpPr/>
            <p:nvPr/>
          </p:nvSpPr>
          <p:spPr>
            <a:xfrm rot="5400000">
              <a:off x="7237837" y="4922577"/>
              <a:ext cx="677511" cy="7631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2439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A logo with blue circles&#10;&#10;Description automatically generated">
            <a:extLst>
              <a:ext uri="{FF2B5EF4-FFF2-40B4-BE49-F238E27FC236}">
                <a16:creationId xmlns:a16="http://schemas.microsoft.com/office/drawing/2014/main" id="{16222845-90F0-37C1-5350-B5264FBEAB3A}"/>
              </a:ext>
            </a:extLst>
          </p:cNvPr>
          <p:cNvPicPr>
            <a:picLocks noChangeAspect="1"/>
          </p:cNvPicPr>
          <p:nvPr/>
        </p:nvPicPr>
        <p:blipFill>
          <a:blip r:embed="rId2"/>
          <a:stretch>
            <a:fillRect/>
          </a:stretch>
        </p:blipFill>
        <p:spPr>
          <a:xfrm>
            <a:off x="3542" y="5922596"/>
            <a:ext cx="2132379" cy="932962"/>
          </a:xfrm>
          <a:prstGeom prst="rect">
            <a:avLst/>
          </a:prstGeom>
        </p:spPr>
      </p:pic>
      <p:sp>
        <p:nvSpPr>
          <p:cNvPr id="4" name="Title 1">
            <a:extLst>
              <a:ext uri="{FF2B5EF4-FFF2-40B4-BE49-F238E27FC236}">
                <a16:creationId xmlns:a16="http://schemas.microsoft.com/office/drawing/2014/main" id="{D6375D52-1054-F573-419B-EF44A8F6BB8F}"/>
              </a:ext>
            </a:extLst>
          </p:cNvPr>
          <p:cNvSpPr>
            <a:spLocks noGrp="1"/>
          </p:cNvSpPr>
          <p:nvPr/>
        </p:nvSpPr>
        <p:spPr>
          <a:xfrm>
            <a:off x="997153" y="1926942"/>
            <a:ext cx="6486668" cy="3163224"/>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a:solidFill>
                  <a:schemeClr val="bg1"/>
                </a:solidFill>
                <a:latin typeface="Arial"/>
                <a:cs typeface="Arial"/>
              </a:rPr>
              <a:t>Overview of Boards of Examiners</a:t>
            </a:r>
          </a:p>
        </p:txBody>
      </p:sp>
    </p:spTree>
    <p:extLst>
      <p:ext uri="{BB962C8B-B14F-4D97-AF65-F5344CB8AC3E}">
        <p14:creationId xmlns:p14="http://schemas.microsoft.com/office/powerpoint/2010/main" val="2260659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
            <a:extLst>
              <a:ext uri="{FF2B5EF4-FFF2-40B4-BE49-F238E27FC236}">
                <a16:creationId xmlns:a16="http://schemas.microsoft.com/office/drawing/2014/main" id="{23412785-8A0C-7BEC-0453-719C6867D7AB}"/>
              </a:ext>
            </a:extLst>
          </p:cNvPr>
          <p:cNvSpPr txBox="1"/>
          <p:nvPr/>
        </p:nvSpPr>
        <p:spPr>
          <a:xfrm>
            <a:off x="1038875" y="460398"/>
            <a:ext cx="10162525" cy="545833"/>
          </a:xfrm>
          <a:prstGeom prst="rect">
            <a:avLst/>
          </a:prstGeom>
        </p:spPr>
        <p:txBody>
          <a:bodyPr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4000">
                <a:solidFill>
                  <a:schemeClr val="tx2"/>
                </a:solidFill>
                <a:latin typeface="Arial" panose="020B0604020202020204" pitchFamily="34" charset="0"/>
                <a:cs typeface="Arial" panose="020B0604020202020204" pitchFamily="34" charset="0"/>
              </a:rPr>
              <a:t>Operating Environment </a:t>
            </a:r>
          </a:p>
        </p:txBody>
      </p:sp>
      <p:graphicFrame>
        <p:nvGraphicFramePr>
          <p:cNvPr id="2" name="Content Placeholder 6">
            <a:extLst>
              <a:ext uri="{FF2B5EF4-FFF2-40B4-BE49-F238E27FC236}">
                <a16:creationId xmlns:a16="http://schemas.microsoft.com/office/drawing/2014/main" id="{F32F360E-FE81-E4EC-641A-F9B1C6104FCE}"/>
              </a:ext>
            </a:extLst>
          </p:cNvPr>
          <p:cNvGraphicFramePr>
            <a:graphicFrameLocks noGrp="1"/>
          </p:cNvGraphicFramePr>
          <p:nvPr>
            <p:extLst>
              <p:ext uri="{D42A27DB-BD31-4B8C-83A1-F6EECF244321}">
                <p14:modId xmlns:p14="http://schemas.microsoft.com/office/powerpoint/2010/main" val="3822179747"/>
              </p:ext>
            </p:extLst>
          </p:nvPr>
        </p:nvGraphicFramePr>
        <p:xfrm>
          <a:off x="1574609" y="1269555"/>
          <a:ext cx="7750609" cy="4582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0235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75227-2028-2BB0-CE03-23A007493C5A}"/>
              </a:ext>
            </a:extLst>
          </p:cNvPr>
          <p:cNvSpPr txBox="1"/>
          <p:nvPr/>
        </p:nvSpPr>
        <p:spPr>
          <a:xfrm>
            <a:off x="2017059" y="3046512"/>
            <a:ext cx="7628964"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2000" b="1">
              <a:solidFill>
                <a:srgbClr val="44546A"/>
              </a:solidFill>
              <a:latin typeface="Arial"/>
              <a:cs typeface="Segoe UI"/>
            </a:endParaRPr>
          </a:p>
          <a:p>
            <a:pPr algn="ctr"/>
            <a:endParaRPr lang="en-GB" sz="2000" b="1">
              <a:solidFill>
                <a:srgbClr val="44546A"/>
              </a:solidFill>
              <a:latin typeface="Arial"/>
              <a:cs typeface="Segoe UI"/>
            </a:endParaRPr>
          </a:p>
          <a:p>
            <a:pPr algn="ctr"/>
            <a:endParaRPr lang="en-GB" sz="2000">
              <a:solidFill>
                <a:srgbClr val="44546A"/>
              </a:solidFill>
              <a:latin typeface="Arial"/>
              <a:cs typeface="Segoe UI"/>
            </a:endParaRPr>
          </a:p>
        </p:txBody>
      </p:sp>
      <p:sp>
        <p:nvSpPr>
          <p:cNvPr id="3" name="TextBox 2">
            <a:extLst>
              <a:ext uri="{FF2B5EF4-FFF2-40B4-BE49-F238E27FC236}">
                <a16:creationId xmlns:a16="http://schemas.microsoft.com/office/drawing/2014/main" id="{0D039C28-1D74-90C6-2B64-1B925E5125B9}"/>
              </a:ext>
            </a:extLst>
          </p:cNvPr>
          <p:cNvSpPr txBox="1"/>
          <p:nvPr/>
        </p:nvSpPr>
        <p:spPr>
          <a:xfrm>
            <a:off x="2070848" y="1524000"/>
            <a:ext cx="8399929"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4300">
              <a:solidFill>
                <a:srgbClr val="44546A"/>
              </a:solidFill>
              <a:latin typeface="Arial"/>
              <a:cs typeface="Arial"/>
            </a:endParaRPr>
          </a:p>
        </p:txBody>
      </p:sp>
      <p:sp>
        <p:nvSpPr>
          <p:cNvPr id="4" name="TextBox 1">
            <a:extLst>
              <a:ext uri="{FF2B5EF4-FFF2-40B4-BE49-F238E27FC236}">
                <a16:creationId xmlns:a16="http://schemas.microsoft.com/office/drawing/2014/main" id="{63376C5A-B2E2-FE81-BE11-5FC8FCE2DD47}"/>
              </a:ext>
            </a:extLst>
          </p:cNvPr>
          <p:cNvSpPr txBox="1"/>
          <p:nvPr/>
        </p:nvSpPr>
        <p:spPr>
          <a:xfrm>
            <a:off x="1377192" y="327171"/>
            <a:ext cx="9437615"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chemeClr val="tx2"/>
                </a:solidFill>
                <a:latin typeface="Arial" panose="020B0604020202020204" pitchFamily="34" charset="0"/>
                <a:cs typeface="Arial" panose="020B0604020202020204" pitchFamily="34" charset="0"/>
              </a:rPr>
              <a:t>Exam Boards: Overview</a:t>
            </a:r>
            <a:endParaRPr lang="en-US" sz="4000">
              <a:solidFill>
                <a:schemeClr val="tx2"/>
              </a:solidFill>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B3D72A65-973B-10EC-5224-86118C17A95C}"/>
              </a:ext>
            </a:extLst>
          </p:cNvPr>
          <p:cNvGraphicFramePr/>
          <p:nvPr>
            <p:extLst>
              <p:ext uri="{D42A27DB-BD31-4B8C-83A1-F6EECF244321}">
                <p14:modId xmlns:p14="http://schemas.microsoft.com/office/powerpoint/2010/main" val="209148674"/>
              </p:ext>
            </p:extLst>
          </p:nvPr>
        </p:nvGraphicFramePr>
        <p:xfrm>
          <a:off x="1156916" y="1240468"/>
          <a:ext cx="10193835" cy="4498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Rectangle: Top Corners Rounded 24">
            <a:extLst>
              <a:ext uri="{FF2B5EF4-FFF2-40B4-BE49-F238E27FC236}">
                <a16:creationId xmlns:a16="http://schemas.microsoft.com/office/drawing/2014/main" id="{A8972966-EADC-AE88-B44B-9D59709B1B40}"/>
              </a:ext>
            </a:extLst>
          </p:cNvPr>
          <p:cNvSpPr/>
          <p:nvPr/>
        </p:nvSpPr>
        <p:spPr>
          <a:xfrm rot="5400000">
            <a:off x="7660395" y="1951243"/>
            <a:ext cx="877092" cy="650361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Rectangle: Top Corners Rounded 4">
            <a:extLst>
              <a:ext uri="{FF2B5EF4-FFF2-40B4-BE49-F238E27FC236}">
                <a16:creationId xmlns:a16="http://schemas.microsoft.com/office/drawing/2014/main" id="{5BDCFB42-8D50-0D89-C8DA-656C1B6C590A}"/>
              </a:ext>
            </a:extLst>
          </p:cNvPr>
          <p:cNvSpPr txBox="1"/>
          <p:nvPr/>
        </p:nvSpPr>
        <p:spPr>
          <a:xfrm>
            <a:off x="4847133" y="4826009"/>
            <a:ext cx="6294109" cy="7915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71450" lvl="1" indent="-171450" algn="l" defTabSz="800100">
              <a:lnSpc>
                <a:spcPct val="90000"/>
              </a:lnSpc>
              <a:spcBef>
                <a:spcPct val="0"/>
              </a:spcBef>
              <a:spcAft>
                <a:spcPct val="15000"/>
              </a:spcAft>
              <a:buChar char="•"/>
            </a:pPr>
            <a:endParaRPr lang="en-US" sz="1800" kern="1200"/>
          </a:p>
          <a:p>
            <a:pPr marL="171450" lvl="1" indent="-171450" defTabSz="800100">
              <a:lnSpc>
                <a:spcPct val="90000"/>
              </a:lnSpc>
              <a:spcBef>
                <a:spcPct val="0"/>
              </a:spcBef>
              <a:spcAft>
                <a:spcPct val="15000"/>
              </a:spcAft>
              <a:buChar char="•"/>
            </a:pPr>
            <a:r>
              <a:rPr lang="en-US">
                <a:solidFill>
                  <a:prstClr val="black">
                    <a:hueOff val="0"/>
                    <a:satOff val="0"/>
                    <a:lumOff val="0"/>
                    <a:alphaOff val="0"/>
                  </a:prstClr>
                </a:solidFill>
                <a:latin typeface="Arial"/>
                <a:ea typeface="Calibri"/>
                <a:cs typeface="Calibri"/>
              </a:rPr>
              <a:t>Granted by either Primary Contact or Course Administrator </a:t>
            </a:r>
          </a:p>
          <a:p>
            <a:pPr marL="0" lvl="1" defTabSz="800100">
              <a:lnSpc>
                <a:spcPct val="90000"/>
              </a:lnSpc>
              <a:spcBef>
                <a:spcPct val="0"/>
              </a:spcBef>
              <a:spcAft>
                <a:spcPct val="15000"/>
              </a:spcAft>
            </a:pPr>
            <a:endParaRPr lang="en-US" sz="1600" kern="1200">
              <a:cs typeface="Calibri"/>
            </a:endParaRPr>
          </a:p>
        </p:txBody>
      </p:sp>
    </p:spTree>
    <p:extLst>
      <p:ext uri="{BB962C8B-B14F-4D97-AF65-F5344CB8AC3E}">
        <p14:creationId xmlns:p14="http://schemas.microsoft.com/office/powerpoint/2010/main" val="3608646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D382B0-35AB-1C18-AEA0-BB64BEA70689}"/>
              </a:ext>
            </a:extLst>
          </p:cNvPr>
          <p:cNvSpPr>
            <a:spLocks noGrp="1"/>
          </p:cNvSpPr>
          <p:nvPr/>
        </p:nvSpPr>
        <p:spPr>
          <a:xfrm>
            <a:off x="838200" y="157862"/>
            <a:ext cx="10515600" cy="1137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a:solidFill>
                  <a:schemeClr val="tx2"/>
                </a:solidFill>
                <a:latin typeface="Arial"/>
                <a:cs typeface="Arial"/>
              </a:rPr>
              <a:t>Diagram: Two Tier Boards of Examiners</a:t>
            </a:r>
          </a:p>
        </p:txBody>
      </p:sp>
      <p:grpSp>
        <p:nvGrpSpPr>
          <p:cNvPr id="2" name="Group 1">
            <a:extLst>
              <a:ext uri="{FF2B5EF4-FFF2-40B4-BE49-F238E27FC236}">
                <a16:creationId xmlns:a16="http://schemas.microsoft.com/office/drawing/2014/main" id="{284D91BF-AB79-34B3-FBB4-892388BFCEA7}"/>
              </a:ext>
            </a:extLst>
          </p:cNvPr>
          <p:cNvGrpSpPr/>
          <p:nvPr/>
        </p:nvGrpSpPr>
        <p:grpSpPr>
          <a:xfrm>
            <a:off x="1335029" y="1414272"/>
            <a:ext cx="8272269" cy="4584192"/>
            <a:chOff x="1310644" y="1666166"/>
            <a:chExt cx="7228842" cy="4136752"/>
          </a:xfrm>
        </p:grpSpPr>
        <p:sp>
          <p:nvSpPr>
            <p:cNvPr id="5" name="Rounded Rectangle 4">
              <a:extLst>
                <a:ext uri="{FF2B5EF4-FFF2-40B4-BE49-F238E27FC236}">
                  <a16:creationId xmlns:a16="http://schemas.microsoft.com/office/drawing/2014/main" id="{C5DCA39E-AD2B-3AA6-0DAE-AB14E08B99B1}"/>
                </a:ext>
              </a:extLst>
            </p:cNvPr>
            <p:cNvSpPr/>
            <p:nvPr/>
          </p:nvSpPr>
          <p:spPr>
            <a:xfrm>
              <a:off x="6949285" y="1674165"/>
              <a:ext cx="1590201" cy="403258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latin typeface="Arial"/>
                  <a:cs typeface="Arial"/>
                </a:rPr>
                <a:t>Progression &amp; Award Board (PAB)</a:t>
              </a:r>
            </a:p>
            <a:p>
              <a:pPr algn="ctr"/>
              <a:endParaRPr lang="en-GB" i="1">
                <a:solidFill>
                  <a:schemeClr val="tx1"/>
                </a:solidFill>
                <a:latin typeface="Arial"/>
                <a:cs typeface="Arial"/>
              </a:endParaRPr>
            </a:p>
            <a:p>
              <a:pPr algn="ctr"/>
              <a:r>
                <a:rPr lang="en-GB" b="1" i="1">
                  <a:solidFill>
                    <a:schemeClr val="tx1">
                      <a:lumMod val="65000"/>
                      <a:lumOff val="35000"/>
                    </a:schemeClr>
                  </a:solidFill>
                  <a:latin typeface="Arial"/>
                  <a:cs typeface="Arial"/>
                </a:rPr>
                <a:t>Institutional level</a:t>
              </a:r>
            </a:p>
            <a:p>
              <a:pPr algn="ctr"/>
              <a:endParaRPr lang="en-GB" i="1">
                <a:solidFill>
                  <a:schemeClr val="tx1"/>
                </a:solidFill>
                <a:latin typeface="Arial"/>
                <a:cs typeface="Arial"/>
              </a:endParaRPr>
            </a:p>
          </p:txBody>
        </p:sp>
        <p:grpSp>
          <p:nvGrpSpPr>
            <p:cNvPr id="6" name="Group 5">
              <a:extLst>
                <a:ext uri="{FF2B5EF4-FFF2-40B4-BE49-F238E27FC236}">
                  <a16:creationId xmlns:a16="http://schemas.microsoft.com/office/drawing/2014/main" id="{63150E9E-EECD-CFDF-D9D3-E2F4A4B163C3}"/>
                </a:ext>
              </a:extLst>
            </p:cNvPr>
            <p:cNvGrpSpPr/>
            <p:nvPr/>
          </p:nvGrpSpPr>
          <p:grpSpPr>
            <a:xfrm>
              <a:off x="4227581" y="1666167"/>
              <a:ext cx="1590201" cy="4008578"/>
              <a:chOff x="4227581" y="1666167"/>
              <a:chExt cx="1590201" cy="4008578"/>
            </a:xfrm>
          </p:grpSpPr>
          <p:sp>
            <p:nvSpPr>
              <p:cNvPr id="7" name="Rounded Rectangle 5">
                <a:extLst>
                  <a:ext uri="{FF2B5EF4-FFF2-40B4-BE49-F238E27FC236}">
                    <a16:creationId xmlns:a16="http://schemas.microsoft.com/office/drawing/2014/main" id="{7FBAA39B-1E5A-7D01-6AB9-D81CD7E91295}"/>
                  </a:ext>
                </a:extLst>
              </p:cNvPr>
              <p:cNvSpPr/>
              <p:nvPr/>
            </p:nvSpPr>
            <p:spPr>
              <a:xfrm>
                <a:off x="4227581" y="1666167"/>
                <a:ext cx="1590201" cy="130418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latin typeface="Arial"/>
                    <a:cs typeface="Arial"/>
                  </a:rPr>
                  <a:t>Module Achievement Board (MAB)</a:t>
                </a:r>
              </a:p>
              <a:p>
                <a:pPr algn="ctr"/>
                <a:r>
                  <a:rPr lang="en-GB" i="1">
                    <a:solidFill>
                      <a:schemeClr val="tx1">
                        <a:lumMod val="65000"/>
                        <a:lumOff val="35000"/>
                      </a:schemeClr>
                    </a:solidFill>
                    <a:latin typeface="Arial"/>
                    <a:cs typeface="Arial"/>
                  </a:rPr>
                  <a:t>School level</a:t>
                </a:r>
                <a:endParaRPr lang="en-GB">
                  <a:solidFill>
                    <a:schemeClr val="tx1">
                      <a:lumMod val="65000"/>
                      <a:lumOff val="35000"/>
                    </a:schemeClr>
                  </a:solidFill>
                  <a:latin typeface="Arial"/>
                  <a:cs typeface="Arial"/>
                </a:endParaRPr>
              </a:p>
            </p:txBody>
          </p:sp>
          <p:sp>
            <p:nvSpPr>
              <p:cNvPr id="8" name="Rounded Rectangle 6">
                <a:extLst>
                  <a:ext uri="{FF2B5EF4-FFF2-40B4-BE49-F238E27FC236}">
                    <a16:creationId xmlns:a16="http://schemas.microsoft.com/office/drawing/2014/main" id="{CD8B248E-1A4E-78DF-EFBA-62E05687B780}"/>
                  </a:ext>
                </a:extLst>
              </p:cNvPr>
              <p:cNvSpPr/>
              <p:nvPr/>
            </p:nvSpPr>
            <p:spPr>
              <a:xfrm>
                <a:off x="4227581" y="3014361"/>
                <a:ext cx="1590201" cy="130418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latin typeface="Arial"/>
                    <a:cs typeface="Arial"/>
                  </a:rPr>
                  <a:t>Module Achievement Board (MAB)</a:t>
                </a:r>
              </a:p>
              <a:p>
                <a:pPr algn="ctr"/>
                <a:r>
                  <a:rPr lang="en-GB" i="1">
                    <a:solidFill>
                      <a:schemeClr val="tx1">
                        <a:lumMod val="65000"/>
                        <a:lumOff val="35000"/>
                      </a:schemeClr>
                    </a:solidFill>
                    <a:latin typeface="Arial"/>
                    <a:cs typeface="Arial"/>
                  </a:rPr>
                  <a:t>School level</a:t>
                </a:r>
                <a:endParaRPr lang="en-GB">
                  <a:solidFill>
                    <a:schemeClr val="tx1">
                      <a:lumMod val="65000"/>
                      <a:lumOff val="35000"/>
                    </a:schemeClr>
                  </a:solidFill>
                  <a:latin typeface="Arial"/>
                  <a:cs typeface="Arial"/>
                </a:endParaRPr>
              </a:p>
            </p:txBody>
          </p:sp>
          <p:sp>
            <p:nvSpPr>
              <p:cNvPr id="9" name="Rounded Rectangle 7">
                <a:extLst>
                  <a:ext uri="{FF2B5EF4-FFF2-40B4-BE49-F238E27FC236}">
                    <a16:creationId xmlns:a16="http://schemas.microsoft.com/office/drawing/2014/main" id="{E2851162-CE1D-9447-F7A4-F891C3269B0A}"/>
                  </a:ext>
                </a:extLst>
              </p:cNvPr>
              <p:cNvSpPr/>
              <p:nvPr/>
            </p:nvSpPr>
            <p:spPr>
              <a:xfrm>
                <a:off x="4227581" y="4370557"/>
                <a:ext cx="1590201" cy="130418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latin typeface="Arial"/>
                    <a:cs typeface="Arial"/>
                  </a:rPr>
                  <a:t>Module Achievement Board (MAB)</a:t>
                </a:r>
              </a:p>
              <a:p>
                <a:pPr algn="ctr"/>
                <a:r>
                  <a:rPr lang="en-GB" i="1">
                    <a:solidFill>
                      <a:schemeClr val="tx1">
                        <a:lumMod val="65000"/>
                        <a:lumOff val="35000"/>
                      </a:schemeClr>
                    </a:solidFill>
                    <a:latin typeface="Arial"/>
                    <a:cs typeface="Arial"/>
                  </a:rPr>
                  <a:t>School level</a:t>
                </a:r>
                <a:endParaRPr lang="en-GB">
                  <a:solidFill>
                    <a:schemeClr val="tx1">
                      <a:lumMod val="65000"/>
                      <a:lumOff val="35000"/>
                    </a:schemeClr>
                  </a:solidFill>
                  <a:latin typeface="Arial"/>
                  <a:cs typeface="Arial"/>
                </a:endParaRPr>
              </a:p>
            </p:txBody>
          </p:sp>
        </p:grpSp>
        <p:grpSp>
          <p:nvGrpSpPr>
            <p:cNvPr id="10" name="Group 9">
              <a:extLst>
                <a:ext uri="{FF2B5EF4-FFF2-40B4-BE49-F238E27FC236}">
                  <a16:creationId xmlns:a16="http://schemas.microsoft.com/office/drawing/2014/main" id="{035A0F45-2E2D-3EC3-BA17-C1F2D2533469}"/>
                </a:ext>
              </a:extLst>
            </p:cNvPr>
            <p:cNvGrpSpPr/>
            <p:nvPr/>
          </p:nvGrpSpPr>
          <p:grpSpPr>
            <a:xfrm>
              <a:off x="1310644" y="1666166"/>
              <a:ext cx="1874642" cy="3672685"/>
              <a:chOff x="1310644" y="1666166"/>
              <a:chExt cx="1590201" cy="3672685"/>
            </a:xfrm>
          </p:grpSpPr>
          <p:sp>
            <p:nvSpPr>
              <p:cNvPr id="11" name="Rounded Rectangle 8">
                <a:extLst>
                  <a:ext uri="{FF2B5EF4-FFF2-40B4-BE49-F238E27FC236}">
                    <a16:creationId xmlns:a16="http://schemas.microsoft.com/office/drawing/2014/main" id="{18A8054E-80A0-4EB8-A3FB-EAC9F49B9539}"/>
                  </a:ext>
                </a:extLst>
              </p:cNvPr>
              <p:cNvSpPr/>
              <p:nvPr/>
            </p:nvSpPr>
            <p:spPr>
              <a:xfrm>
                <a:off x="1310644" y="1666166"/>
                <a:ext cx="1590201" cy="4640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chemeClr val="tx1"/>
                    </a:solidFill>
                    <a:latin typeface="Arial"/>
                    <a:cs typeface="Arial"/>
                  </a:rPr>
                  <a:t>Module </a:t>
                </a:r>
                <a:r>
                  <a:rPr lang="en-GB" sz="1600" i="1">
                    <a:solidFill>
                      <a:schemeClr val="tx1">
                        <a:lumMod val="65000"/>
                        <a:lumOff val="35000"/>
                      </a:schemeClr>
                    </a:solidFill>
                    <a:latin typeface="Arial"/>
                    <a:cs typeface="Arial"/>
                  </a:rPr>
                  <a:t>BIO101</a:t>
                </a:r>
              </a:p>
            </p:txBody>
          </p:sp>
          <p:sp>
            <p:nvSpPr>
              <p:cNvPr id="12" name="Rounded Rectangle 9">
                <a:extLst>
                  <a:ext uri="{FF2B5EF4-FFF2-40B4-BE49-F238E27FC236}">
                    <a16:creationId xmlns:a16="http://schemas.microsoft.com/office/drawing/2014/main" id="{987D8441-711F-B35A-DE0B-92609922D62E}"/>
                  </a:ext>
                </a:extLst>
              </p:cNvPr>
              <p:cNvSpPr/>
              <p:nvPr/>
            </p:nvSpPr>
            <p:spPr>
              <a:xfrm>
                <a:off x="1310644" y="2130234"/>
                <a:ext cx="1590201" cy="4640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chemeClr val="tx1"/>
                    </a:solidFill>
                    <a:latin typeface="Arial"/>
                    <a:cs typeface="Arial"/>
                  </a:rPr>
                  <a:t>Module </a:t>
                </a:r>
                <a:r>
                  <a:rPr lang="en-GB" sz="1600" i="1">
                    <a:solidFill>
                      <a:schemeClr val="tx1">
                        <a:lumMod val="65000"/>
                        <a:lumOff val="35000"/>
                      </a:schemeClr>
                    </a:solidFill>
                    <a:latin typeface="Arial"/>
                    <a:cs typeface="Arial"/>
                  </a:rPr>
                  <a:t>CHE201</a:t>
                </a:r>
                <a:endParaRPr lang="en-GB" sz="1600">
                  <a:solidFill>
                    <a:schemeClr val="tx1">
                      <a:lumMod val="65000"/>
                      <a:lumOff val="35000"/>
                    </a:schemeClr>
                  </a:solidFill>
                  <a:latin typeface="Arial"/>
                  <a:cs typeface="Arial"/>
                </a:endParaRPr>
              </a:p>
            </p:txBody>
          </p:sp>
          <p:sp>
            <p:nvSpPr>
              <p:cNvPr id="13" name="Rounded Rectangle 10">
                <a:extLst>
                  <a:ext uri="{FF2B5EF4-FFF2-40B4-BE49-F238E27FC236}">
                    <a16:creationId xmlns:a16="http://schemas.microsoft.com/office/drawing/2014/main" id="{ECDD26DC-2DB2-A4FA-8A31-CA9E39ED6ADC}"/>
                  </a:ext>
                </a:extLst>
              </p:cNvPr>
              <p:cNvSpPr/>
              <p:nvPr/>
            </p:nvSpPr>
            <p:spPr>
              <a:xfrm>
                <a:off x="1310644" y="2594301"/>
                <a:ext cx="1590201" cy="4640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chemeClr val="tx1"/>
                    </a:solidFill>
                    <a:latin typeface="Arial"/>
                    <a:cs typeface="Arial"/>
                  </a:rPr>
                  <a:t>Module </a:t>
                </a:r>
                <a:r>
                  <a:rPr lang="en-GB" sz="1600" i="1">
                    <a:solidFill>
                      <a:schemeClr val="tx1">
                        <a:lumMod val="65000"/>
                        <a:lumOff val="35000"/>
                      </a:schemeClr>
                    </a:solidFill>
                    <a:latin typeface="Arial"/>
                    <a:cs typeface="Arial"/>
                  </a:rPr>
                  <a:t>MAT301</a:t>
                </a:r>
                <a:endParaRPr lang="en-GB" sz="1600">
                  <a:solidFill>
                    <a:schemeClr val="tx1">
                      <a:lumMod val="65000"/>
                      <a:lumOff val="35000"/>
                    </a:schemeClr>
                  </a:solidFill>
                  <a:latin typeface="Arial"/>
                  <a:cs typeface="Arial"/>
                </a:endParaRPr>
              </a:p>
            </p:txBody>
          </p:sp>
          <p:sp>
            <p:nvSpPr>
              <p:cNvPr id="14" name="Rounded Rectangle 11">
                <a:extLst>
                  <a:ext uri="{FF2B5EF4-FFF2-40B4-BE49-F238E27FC236}">
                    <a16:creationId xmlns:a16="http://schemas.microsoft.com/office/drawing/2014/main" id="{EA1BDD42-78B9-39F0-42DF-45E04CD19A7E}"/>
                  </a:ext>
                </a:extLst>
              </p:cNvPr>
              <p:cNvSpPr/>
              <p:nvPr/>
            </p:nvSpPr>
            <p:spPr>
              <a:xfrm>
                <a:off x="1310644" y="3318404"/>
                <a:ext cx="1590201" cy="4640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chemeClr val="tx1"/>
                    </a:solidFill>
                    <a:latin typeface="Arial"/>
                    <a:cs typeface="Arial"/>
                  </a:rPr>
                  <a:t>Module </a:t>
                </a:r>
                <a:r>
                  <a:rPr lang="en-GB" sz="1600" i="1">
                    <a:solidFill>
                      <a:schemeClr val="tx1">
                        <a:lumMod val="65000"/>
                        <a:lumOff val="35000"/>
                      </a:schemeClr>
                    </a:solidFill>
                    <a:latin typeface="Arial"/>
                    <a:cs typeface="Arial"/>
                  </a:rPr>
                  <a:t>ART01</a:t>
                </a:r>
                <a:endParaRPr lang="en-GB" sz="1600">
                  <a:solidFill>
                    <a:schemeClr val="tx1">
                      <a:lumMod val="65000"/>
                      <a:lumOff val="35000"/>
                    </a:schemeClr>
                  </a:solidFill>
                  <a:latin typeface="Arial"/>
                  <a:cs typeface="Arial"/>
                </a:endParaRPr>
              </a:p>
            </p:txBody>
          </p:sp>
          <p:sp>
            <p:nvSpPr>
              <p:cNvPr id="15" name="Rounded Rectangle 12">
                <a:extLst>
                  <a:ext uri="{FF2B5EF4-FFF2-40B4-BE49-F238E27FC236}">
                    <a16:creationId xmlns:a16="http://schemas.microsoft.com/office/drawing/2014/main" id="{872C1CC7-FC2C-24CB-0C29-3D68C475C119}"/>
                  </a:ext>
                </a:extLst>
              </p:cNvPr>
              <p:cNvSpPr/>
              <p:nvPr/>
            </p:nvSpPr>
            <p:spPr>
              <a:xfrm>
                <a:off x="1310644" y="3780624"/>
                <a:ext cx="1590201" cy="4640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chemeClr val="tx1"/>
                    </a:solidFill>
                    <a:latin typeface="Arial"/>
                    <a:cs typeface="Arial"/>
                  </a:rPr>
                  <a:t>Module </a:t>
                </a:r>
                <a:r>
                  <a:rPr lang="en-GB" sz="1600" i="1">
                    <a:solidFill>
                      <a:schemeClr val="tx1">
                        <a:lumMod val="65000"/>
                        <a:lumOff val="35000"/>
                      </a:schemeClr>
                    </a:solidFill>
                    <a:latin typeface="Arial"/>
                    <a:cs typeface="Arial"/>
                  </a:rPr>
                  <a:t>HIS202</a:t>
                </a:r>
                <a:endParaRPr lang="en-GB" sz="1600">
                  <a:solidFill>
                    <a:schemeClr val="tx1">
                      <a:lumMod val="65000"/>
                      <a:lumOff val="35000"/>
                    </a:schemeClr>
                  </a:solidFill>
                  <a:latin typeface="Arial"/>
                  <a:cs typeface="Arial"/>
                </a:endParaRPr>
              </a:p>
            </p:txBody>
          </p:sp>
          <p:sp>
            <p:nvSpPr>
              <p:cNvPr id="16" name="Rounded Rectangle 13">
                <a:extLst>
                  <a:ext uri="{FF2B5EF4-FFF2-40B4-BE49-F238E27FC236}">
                    <a16:creationId xmlns:a16="http://schemas.microsoft.com/office/drawing/2014/main" id="{9EAF006C-252B-BD04-22B1-442BB2DC3F4B}"/>
                  </a:ext>
                </a:extLst>
              </p:cNvPr>
              <p:cNvSpPr/>
              <p:nvPr/>
            </p:nvSpPr>
            <p:spPr>
              <a:xfrm>
                <a:off x="1310644" y="4410714"/>
                <a:ext cx="1590201" cy="4640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chemeClr val="tx1"/>
                    </a:solidFill>
                    <a:latin typeface="Arial"/>
                    <a:cs typeface="Arial"/>
                  </a:rPr>
                  <a:t>Module </a:t>
                </a:r>
                <a:r>
                  <a:rPr lang="en-GB" sz="1600" i="1">
                    <a:solidFill>
                      <a:schemeClr val="tx1">
                        <a:lumMod val="65000"/>
                        <a:lumOff val="35000"/>
                      </a:schemeClr>
                    </a:solidFill>
                    <a:latin typeface="Arial"/>
                    <a:cs typeface="Arial"/>
                  </a:rPr>
                  <a:t>HEA101</a:t>
                </a:r>
                <a:endParaRPr lang="en-GB" sz="1600">
                  <a:solidFill>
                    <a:schemeClr val="tx1">
                      <a:lumMod val="65000"/>
                      <a:lumOff val="35000"/>
                    </a:schemeClr>
                  </a:solidFill>
                  <a:latin typeface="Arial"/>
                  <a:cs typeface="Arial"/>
                </a:endParaRPr>
              </a:p>
            </p:txBody>
          </p:sp>
          <p:sp>
            <p:nvSpPr>
              <p:cNvPr id="17" name="Rounded Rectangle 14">
                <a:extLst>
                  <a:ext uri="{FF2B5EF4-FFF2-40B4-BE49-F238E27FC236}">
                    <a16:creationId xmlns:a16="http://schemas.microsoft.com/office/drawing/2014/main" id="{BF235124-0F13-45A8-455D-B29F273237FA}"/>
                  </a:ext>
                </a:extLst>
              </p:cNvPr>
              <p:cNvSpPr/>
              <p:nvPr/>
            </p:nvSpPr>
            <p:spPr>
              <a:xfrm>
                <a:off x="1310644" y="4874783"/>
                <a:ext cx="1590201" cy="4640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chemeClr val="tx1"/>
                    </a:solidFill>
                    <a:latin typeface="Arial"/>
                    <a:cs typeface="Arial"/>
                  </a:rPr>
                  <a:t>Module </a:t>
                </a:r>
                <a:r>
                  <a:rPr lang="en-GB" sz="1600" i="1">
                    <a:solidFill>
                      <a:schemeClr val="tx1">
                        <a:lumMod val="65000"/>
                        <a:lumOff val="35000"/>
                      </a:schemeClr>
                    </a:solidFill>
                    <a:latin typeface="Arial"/>
                    <a:cs typeface="Arial"/>
                  </a:rPr>
                  <a:t>SOC201</a:t>
                </a:r>
                <a:endParaRPr lang="en-GB" sz="1600">
                  <a:solidFill>
                    <a:schemeClr val="tx1">
                      <a:lumMod val="65000"/>
                      <a:lumOff val="35000"/>
                    </a:schemeClr>
                  </a:solidFill>
                  <a:latin typeface="Arial"/>
                  <a:cs typeface="Arial"/>
                </a:endParaRPr>
              </a:p>
            </p:txBody>
          </p:sp>
        </p:grpSp>
        <p:sp>
          <p:nvSpPr>
            <p:cNvPr id="18" name="Rounded Rectangle 15">
              <a:extLst>
                <a:ext uri="{FF2B5EF4-FFF2-40B4-BE49-F238E27FC236}">
                  <a16:creationId xmlns:a16="http://schemas.microsoft.com/office/drawing/2014/main" id="{193FEB53-5511-EBF7-FE92-479C6063035E}"/>
                </a:ext>
              </a:extLst>
            </p:cNvPr>
            <p:cNvSpPr/>
            <p:nvPr/>
          </p:nvSpPr>
          <p:spPr>
            <a:xfrm>
              <a:off x="1310644" y="5338850"/>
              <a:ext cx="1874642" cy="4640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chemeClr val="tx1"/>
                  </a:solidFill>
                  <a:latin typeface="Arial"/>
                  <a:cs typeface="Arial"/>
                </a:rPr>
                <a:t>Module </a:t>
              </a:r>
              <a:r>
                <a:rPr lang="en-GB" sz="1600" i="1">
                  <a:solidFill>
                    <a:schemeClr val="tx1">
                      <a:lumMod val="65000"/>
                      <a:lumOff val="35000"/>
                    </a:schemeClr>
                  </a:solidFill>
                  <a:latin typeface="Arial"/>
                  <a:cs typeface="Arial"/>
                </a:rPr>
                <a:t>EDU301</a:t>
              </a:r>
            </a:p>
          </p:txBody>
        </p:sp>
        <p:sp>
          <p:nvSpPr>
            <p:cNvPr id="19" name="Right Arrow 17">
              <a:extLst>
                <a:ext uri="{FF2B5EF4-FFF2-40B4-BE49-F238E27FC236}">
                  <a16:creationId xmlns:a16="http://schemas.microsoft.com/office/drawing/2014/main" id="{B51A2B87-AF76-2ED5-281B-C343A5FB977C}"/>
                </a:ext>
              </a:extLst>
            </p:cNvPr>
            <p:cNvSpPr/>
            <p:nvPr/>
          </p:nvSpPr>
          <p:spPr>
            <a:xfrm>
              <a:off x="3352717" y="2210245"/>
              <a:ext cx="733345" cy="240035"/>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latin typeface="Arial"/>
                <a:cs typeface="Arial"/>
              </a:endParaRPr>
            </a:p>
          </p:txBody>
        </p:sp>
        <p:sp>
          <p:nvSpPr>
            <p:cNvPr id="20" name="Right Arrow 18">
              <a:extLst>
                <a:ext uri="{FF2B5EF4-FFF2-40B4-BE49-F238E27FC236}">
                  <a16:creationId xmlns:a16="http://schemas.microsoft.com/office/drawing/2014/main" id="{4A8DF93D-2D7A-27F9-0210-9B1B5C5AF5EE}"/>
                </a:ext>
              </a:extLst>
            </p:cNvPr>
            <p:cNvSpPr/>
            <p:nvPr/>
          </p:nvSpPr>
          <p:spPr>
            <a:xfrm>
              <a:off x="3358889" y="3647075"/>
              <a:ext cx="733345" cy="240035"/>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latin typeface="Arial"/>
                <a:cs typeface="Arial"/>
              </a:endParaRPr>
            </a:p>
          </p:txBody>
        </p:sp>
        <p:sp>
          <p:nvSpPr>
            <p:cNvPr id="21" name="Right Arrow 19">
              <a:extLst>
                <a:ext uri="{FF2B5EF4-FFF2-40B4-BE49-F238E27FC236}">
                  <a16:creationId xmlns:a16="http://schemas.microsoft.com/office/drawing/2014/main" id="{6AA55036-8826-741E-2F4F-0651798C6500}"/>
                </a:ext>
              </a:extLst>
            </p:cNvPr>
            <p:cNvSpPr/>
            <p:nvPr/>
          </p:nvSpPr>
          <p:spPr>
            <a:xfrm>
              <a:off x="3351994" y="4982947"/>
              <a:ext cx="733345" cy="240035"/>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latin typeface="Arial"/>
                <a:cs typeface="Arial"/>
              </a:endParaRPr>
            </a:p>
          </p:txBody>
        </p:sp>
        <p:sp>
          <p:nvSpPr>
            <p:cNvPr id="22" name="Right Arrow 20">
              <a:extLst>
                <a:ext uri="{FF2B5EF4-FFF2-40B4-BE49-F238E27FC236}">
                  <a16:creationId xmlns:a16="http://schemas.microsoft.com/office/drawing/2014/main" id="{80BD064F-2DF6-59B8-F341-DA33A0D584E6}"/>
                </a:ext>
              </a:extLst>
            </p:cNvPr>
            <p:cNvSpPr/>
            <p:nvPr/>
          </p:nvSpPr>
          <p:spPr>
            <a:xfrm>
              <a:off x="5985213" y="3570438"/>
              <a:ext cx="733345" cy="240035"/>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latin typeface="Arial"/>
                <a:cs typeface="Arial"/>
              </a:endParaRPr>
            </a:p>
          </p:txBody>
        </p:sp>
      </p:grpSp>
    </p:spTree>
    <p:extLst>
      <p:ext uri="{BB962C8B-B14F-4D97-AF65-F5344CB8AC3E}">
        <p14:creationId xmlns:p14="http://schemas.microsoft.com/office/powerpoint/2010/main" val="1100473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75227-2028-2BB0-CE03-23A007493C5A}"/>
              </a:ext>
            </a:extLst>
          </p:cNvPr>
          <p:cNvSpPr txBox="1"/>
          <p:nvPr/>
        </p:nvSpPr>
        <p:spPr>
          <a:xfrm>
            <a:off x="2017059" y="3046512"/>
            <a:ext cx="7628964"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2000" b="1">
              <a:solidFill>
                <a:srgbClr val="44546A"/>
              </a:solidFill>
              <a:latin typeface="Arial"/>
              <a:cs typeface="Segoe UI"/>
            </a:endParaRPr>
          </a:p>
          <a:p>
            <a:pPr algn="ctr"/>
            <a:endParaRPr lang="en-GB" sz="2000" b="1">
              <a:solidFill>
                <a:srgbClr val="44546A"/>
              </a:solidFill>
              <a:latin typeface="Arial"/>
              <a:cs typeface="Segoe UI"/>
            </a:endParaRPr>
          </a:p>
          <a:p>
            <a:pPr algn="ctr"/>
            <a:endParaRPr lang="en-GB" sz="2000">
              <a:solidFill>
                <a:srgbClr val="44546A"/>
              </a:solidFill>
              <a:latin typeface="Arial"/>
              <a:cs typeface="Segoe UI"/>
            </a:endParaRPr>
          </a:p>
        </p:txBody>
      </p:sp>
      <p:sp>
        <p:nvSpPr>
          <p:cNvPr id="3" name="TextBox 2">
            <a:extLst>
              <a:ext uri="{FF2B5EF4-FFF2-40B4-BE49-F238E27FC236}">
                <a16:creationId xmlns:a16="http://schemas.microsoft.com/office/drawing/2014/main" id="{0D039C28-1D74-90C6-2B64-1B925E5125B9}"/>
              </a:ext>
            </a:extLst>
          </p:cNvPr>
          <p:cNvSpPr txBox="1"/>
          <p:nvPr/>
        </p:nvSpPr>
        <p:spPr>
          <a:xfrm>
            <a:off x="2070848" y="1524000"/>
            <a:ext cx="8399929"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4300">
              <a:solidFill>
                <a:srgbClr val="44546A"/>
              </a:solidFill>
              <a:latin typeface="Arial"/>
              <a:cs typeface="Arial"/>
            </a:endParaRPr>
          </a:p>
        </p:txBody>
      </p:sp>
      <p:sp>
        <p:nvSpPr>
          <p:cNvPr id="5" name="TextBox 1">
            <a:extLst>
              <a:ext uri="{FF2B5EF4-FFF2-40B4-BE49-F238E27FC236}">
                <a16:creationId xmlns:a16="http://schemas.microsoft.com/office/drawing/2014/main" id="{440AC572-5D43-92F0-4A42-F07BB87E0B29}"/>
              </a:ext>
            </a:extLst>
          </p:cNvPr>
          <p:cNvSpPr txBox="1"/>
          <p:nvPr/>
        </p:nvSpPr>
        <p:spPr>
          <a:xfrm>
            <a:off x="577516" y="368777"/>
            <a:ext cx="10857341" cy="70788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chemeClr val="tx2"/>
                </a:solidFill>
                <a:latin typeface="Arial"/>
                <a:cs typeface="Arial"/>
              </a:rPr>
              <a:t>Responsibilities of the Boards: Comparisons </a:t>
            </a:r>
            <a:endParaRPr lang="en-US" sz="4000">
              <a:solidFill>
                <a:schemeClr val="tx2"/>
              </a:solidFill>
            </a:endParaRPr>
          </a:p>
        </p:txBody>
      </p:sp>
      <p:graphicFrame>
        <p:nvGraphicFramePr>
          <p:cNvPr id="6" name="Diagram 5">
            <a:extLst>
              <a:ext uri="{FF2B5EF4-FFF2-40B4-BE49-F238E27FC236}">
                <a16:creationId xmlns:a16="http://schemas.microsoft.com/office/drawing/2014/main" id="{9DD6282C-0686-516D-B587-D5F978DD5291}"/>
              </a:ext>
            </a:extLst>
          </p:cNvPr>
          <p:cNvGraphicFramePr/>
          <p:nvPr>
            <p:extLst>
              <p:ext uri="{D42A27DB-BD31-4B8C-83A1-F6EECF244321}">
                <p14:modId xmlns:p14="http://schemas.microsoft.com/office/powerpoint/2010/main" val="3054824037"/>
              </p:ext>
            </p:extLst>
          </p:nvPr>
        </p:nvGraphicFramePr>
        <p:xfrm>
          <a:off x="-73142" y="1439333"/>
          <a:ext cx="1219505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288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75227-2028-2BB0-CE03-23A007493C5A}"/>
              </a:ext>
            </a:extLst>
          </p:cNvPr>
          <p:cNvSpPr txBox="1"/>
          <p:nvPr/>
        </p:nvSpPr>
        <p:spPr>
          <a:xfrm>
            <a:off x="2017059" y="3046512"/>
            <a:ext cx="7628964"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2000" b="1">
              <a:solidFill>
                <a:srgbClr val="44546A"/>
              </a:solidFill>
              <a:latin typeface="Arial"/>
              <a:cs typeface="Segoe UI"/>
            </a:endParaRPr>
          </a:p>
          <a:p>
            <a:pPr algn="ctr"/>
            <a:endParaRPr lang="en-GB" sz="2000" b="1">
              <a:solidFill>
                <a:srgbClr val="44546A"/>
              </a:solidFill>
              <a:latin typeface="Arial"/>
              <a:cs typeface="Segoe UI"/>
            </a:endParaRPr>
          </a:p>
          <a:p>
            <a:pPr algn="ctr"/>
            <a:endParaRPr lang="en-GB" sz="2000">
              <a:solidFill>
                <a:srgbClr val="44546A"/>
              </a:solidFill>
              <a:latin typeface="Arial"/>
              <a:cs typeface="Segoe UI"/>
            </a:endParaRPr>
          </a:p>
        </p:txBody>
      </p:sp>
      <p:sp>
        <p:nvSpPr>
          <p:cNvPr id="3" name="TextBox 2">
            <a:extLst>
              <a:ext uri="{FF2B5EF4-FFF2-40B4-BE49-F238E27FC236}">
                <a16:creationId xmlns:a16="http://schemas.microsoft.com/office/drawing/2014/main" id="{0D039C28-1D74-90C6-2B64-1B925E5125B9}"/>
              </a:ext>
            </a:extLst>
          </p:cNvPr>
          <p:cNvSpPr txBox="1"/>
          <p:nvPr/>
        </p:nvSpPr>
        <p:spPr>
          <a:xfrm>
            <a:off x="2070848" y="1524000"/>
            <a:ext cx="8399929"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4300">
              <a:solidFill>
                <a:srgbClr val="44546A"/>
              </a:solidFill>
              <a:latin typeface="Arial"/>
              <a:cs typeface="Arial"/>
            </a:endParaRPr>
          </a:p>
        </p:txBody>
      </p:sp>
      <p:sp>
        <p:nvSpPr>
          <p:cNvPr id="4" name="TextBox 1">
            <a:extLst>
              <a:ext uri="{FF2B5EF4-FFF2-40B4-BE49-F238E27FC236}">
                <a16:creationId xmlns:a16="http://schemas.microsoft.com/office/drawing/2014/main" id="{AB292B47-FE60-6D2D-C555-94A7E427E069}"/>
              </a:ext>
            </a:extLst>
          </p:cNvPr>
          <p:cNvSpPr txBox="1"/>
          <p:nvPr/>
        </p:nvSpPr>
        <p:spPr>
          <a:xfrm>
            <a:off x="573193" y="414084"/>
            <a:ext cx="11241435" cy="107721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a:solidFill>
                  <a:schemeClr val="tx2"/>
                </a:solidFill>
                <a:latin typeface="Arial"/>
                <a:cs typeface="Arial"/>
              </a:rPr>
              <a:t>Attending Boards: What to expect in Module Achievement Boards</a:t>
            </a:r>
            <a:endParaRPr lang="en-US" sz="3200">
              <a:solidFill>
                <a:schemeClr val="tx2"/>
              </a:solidFill>
              <a:latin typeface="Arial"/>
              <a:cs typeface="Arial"/>
            </a:endParaRPr>
          </a:p>
        </p:txBody>
      </p:sp>
      <p:graphicFrame>
        <p:nvGraphicFramePr>
          <p:cNvPr id="5" name="Diagram 4">
            <a:extLst>
              <a:ext uri="{FF2B5EF4-FFF2-40B4-BE49-F238E27FC236}">
                <a16:creationId xmlns:a16="http://schemas.microsoft.com/office/drawing/2014/main" id="{4073E14F-A9C8-3BF8-F423-B1A1616BE0A8}"/>
              </a:ext>
            </a:extLst>
          </p:cNvPr>
          <p:cNvGraphicFramePr/>
          <p:nvPr>
            <p:extLst>
              <p:ext uri="{D42A27DB-BD31-4B8C-83A1-F6EECF244321}">
                <p14:modId xmlns:p14="http://schemas.microsoft.com/office/powerpoint/2010/main" val="4073296355"/>
              </p:ext>
            </p:extLst>
          </p:nvPr>
        </p:nvGraphicFramePr>
        <p:xfrm>
          <a:off x="521439" y="1525351"/>
          <a:ext cx="11241436" cy="4439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a:extLst>
              <a:ext uri="{FF2B5EF4-FFF2-40B4-BE49-F238E27FC236}">
                <a16:creationId xmlns:a16="http://schemas.microsoft.com/office/drawing/2014/main" id="{9DE7CC3E-4F95-B1D6-B6D4-F540B374CFED}"/>
              </a:ext>
            </a:extLst>
          </p:cNvPr>
          <p:cNvGrpSpPr/>
          <p:nvPr/>
        </p:nvGrpSpPr>
        <p:grpSpPr>
          <a:xfrm>
            <a:off x="3224462" y="5034481"/>
            <a:ext cx="8538411" cy="818200"/>
            <a:chOff x="3063609" y="5034481"/>
            <a:chExt cx="6196826" cy="1397001"/>
          </a:xfrm>
        </p:grpSpPr>
        <p:sp>
          <p:nvSpPr>
            <p:cNvPr id="15" name="Rectangle: Top Corners Rounded 14">
              <a:extLst>
                <a:ext uri="{FF2B5EF4-FFF2-40B4-BE49-F238E27FC236}">
                  <a16:creationId xmlns:a16="http://schemas.microsoft.com/office/drawing/2014/main" id="{128DCB5C-7E7B-AE5B-5EDD-4847E3009185}"/>
                </a:ext>
              </a:extLst>
            </p:cNvPr>
            <p:cNvSpPr/>
            <p:nvPr/>
          </p:nvSpPr>
          <p:spPr>
            <a:xfrm rot="5400000">
              <a:off x="5463521" y="2634569"/>
              <a:ext cx="1397001" cy="619682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endParaRPr lang="en-GB"/>
            </a:p>
          </p:txBody>
        </p:sp>
        <p:sp>
          <p:nvSpPr>
            <p:cNvPr id="16" name="Rectangle: Top Corners Rounded 4">
              <a:extLst>
                <a:ext uri="{FF2B5EF4-FFF2-40B4-BE49-F238E27FC236}">
                  <a16:creationId xmlns:a16="http://schemas.microsoft.com/office/drawing/2014/main" id="{1E2FE8F2-C2E4-E7C3-0D21-B718C2301D29}"/>
                </a:ext>
              </a:extLst>
            </p:cNvPr>
            <p:cNvSpPr txBox="1"/>
            <p:nvPr/>
          </p:nvSpPr>
          <p:spPr>
            <a:xfrm>
              <a:off x="3185861" y="5102678"/>
              <a:ext cx="5885382" cy="12606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70485" rIns="140970" bIns="70485"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74625" indent="-174625" defTabSz="1644650">
                <a:lnSpc>
                  <a:spcPct val="90000"/>
                </a:lnSpc>
                <a:spcBef>
                  <a:spcPct val="0"/>
                </a:spcBef>
                <a:spcAft>
                  <a:spcPct val="15000"/>
                </a:spcAft>
                <a:buFont typeface="Arial" panose="020B0604020202020204" pitchFamily="34" charset="0"/>
                <a:buChar char="•"/>
              </a:pPr>
              <a:r>
                <a:rPr lang="en-GB" sz="1600">
                  <a:solidFill>
                    <a:prstClr val="black">
                      <a:hueOff val="0"/>
                      <a:satOff val="0"/>
                      <a:lumOff val="0"/>
                      <a:alphaOff val="0"/>
                    </a:prstClr>
                  </a:solidFill>
                </a:rPr>
                <a:t>Chair and External Examiner confirm sign-off of the module mark profiles</a:t>
              </a:r>
            </a:p>
          </p:txBody>
        </p:sp>
      </p:grpSp>
    </p:spTree>
    <p:extLst>
      <p:ext uri="{BB962C8B-B14F-4D97-AF65-F5344CB8AC3E}">
        <p14:creationId xmlns:p14="http://schemas.microsoft.com/office/powerpoint/2010/main" val="1181343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75227-2028-2BB0-CE03-23A007493C5A}"/>
              </a:ext>
            </a:extLst>
          </p:cNvPr>
          <p:cNvSpPr txBox="1"/>
          <p:nvPr/>
        </p:nvSpPr>
        <p:spPr>
          <a:xfrm>
            <a:off x="2017059" y="3046512"/>
            <a:ext cx="7628964"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2000" b="1">
              <a:solidFill>
                <a:srgbClr val="44546A"/>
              </a:solidFill>
              <a:latin typeface="Arial"/>
              <a:cs typeface="Segoe UI"/>
            </a:endParaRPr>
          </a:p>
          <a:p>
            <a:pPr algn="ctr"/>
            <a:endParaRPr lang="en-GB" sz="2000" b="1">
              <a:solidFill>
                <a:srgbClr val="44546A"/>
              </a:solidFill>
              <a:latin typeface="Arial"/>
              <a:cs typeface="Segoe UI"/>
            </a:endParaRPr>
          </a:p>
          <a:p>
            <a:pPr algn="ctr"/>
            <a:endParaRPr lang="en-GB" sz="2000">
              <a:solidFill>
                <a:srgbClr val="44546A"/>
              </a:solidFill>
              <a:latin typeface="Arial"/>
              <a:cs typeface="Segoe UI"/>
            </a:endParaRPr>
          </a:p>
        </p:txBody>
      </p:sp>
      <p:sp>
        <p:nvSpPr>
          <p:cNvPr id="3" name="TextBox 2">
            <a:extLst>
              <a:ext uri="{FF2B5EF4-FFF2-40B4-BE49-F238E27FC236}">
                <a16:creationId xmlns:a16="http://schemas.microsoft.com/office/drawing/2014/main" id="{0D039C28-1D74-90C6-2B64-1B925E5125B9}"/>
              </a:ext>
            </a:extLst>
          </p:cNvPr>
          <p:cNvSpPr txBox="1"/>
          <p:nvPr/>
        </p:nvSpPr>
        <p:spPr>
          <a:xfrm>
            <a:off x="2070848" y="1524000"/>
            <a:ext cx="8399929"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4300">
              <a:solidFill>
                <a:srgbClr val="44546A"/>
              </a:solidFill>
              <a:latin typeface="Arial"/>
              <a:cs typeface="Arial"/>
            </a:endParaRPr>
          </a:p>
        </p:txBody>
      </p:sp>
      <p:sp>
        <p:nvSpPr>
          <p:cNvPr id="4" name="Title 1">
            <a:extLst>
              <a:ext uri="{FF2B5EF4-FFF2-40B4-BE49-F238E27FC236}">
                <a16:creationId xmlns:a16="http://schemas.microsoft.com/office/drawing/2014/main" id="{84DF7CB8-F047-A0FD-EDB9-D3FB2E1D19CE}"/>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solidFill>
                  <a:schemeClr val="tx2"/>
                </a:solidFill>
                <a:latin typeface="Arial"/>
                <a:cs typeface="Arial"/>
              </a:rPr>
              <a:t>Contents</a:t>
            </a:r>
          </a:p>
        </p:txBody>
      </p:sp>
      <p:sp>
        <p:nvSpPr>
          <p:cNvPr id="5" name="Content Placeholder 2">
            <a:extLst>
              <a:ext uri="{FF2B5EF4-FFF2-40B4-BE49-F238E27FC236}">
                <a16:creationId xmlns:a16="http://schemas.microsoft.com/office/drawing/2014/main" id="{6C7F0998-4CDB-11FB-18E6-B7D4B1169E4B}"/>
              </a:ext>
            </a:extLst>
          </p:cNvPr>
          <p:cNvSpPr>
            <a:spLocks noGrp="1"/>
          </p:cNvSpPr>
          <p:nvPr/>
        </p:nvSpPr>
        <p:spPr>
          <a:xfrm>
            <a:off x="838200" y="1858735"/>
            <a:ext cx="10619232" cy="3820170"/>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GB" dirty="0">
                <a:solidFill>
                  <a:schemeClr val="tx2"/>
                </a:solidFill>
                <a:latin typeface="Arial"/>
                <a:cs typeface="Arial"/>
              </a:rPr>
              <a:t>House keeping </a:t>
            </a:r>
          </a:p>
          <a:p>
            <a:pPr marL="514350" indent="-514350">
              <a:buFont typeface="+mj-lt"/>
              <a:buAutoNum type="arabicPeriod"/>
            </a:pPr>
            <a:endParaRPr lang="en-GB" dirty="0">
              <a:solidFill>
                <a:schemeClr val="tx2"/>
              </a:solidFill>
              <a:latin typeface="Arial"/>
              <a:cs typeface="Arial"/>
            </a:endParaRPr>
          </a:p>
          <a:p>
            <a:pPr marL="514350" indent="-514350">
              <a:buFont typeface="+mj-lt"/>
              <a:buAutoNum type="arabicPeriod"/>
            </a:pPr>
            <a:r>
              <a:rPr lang="en-GB" dirty="0">
                <a:solidFill>
                  <a:schemeClr val="tx2"/>
                </a:solidFill>
                <a:latin typeface="Arial"/>
                <a:cs typeface="Arial"/>
              </a:rPr>
              <a:t>Welcome and introduction to Canterbury Christ Church U​</a:t>
            </a:r>
            <a:r>
              <a:rPr lang="en-GB" dirty="0" err="1">
                <a:solidFill>
                  <a:schemeClr val="tx2"/>
                </a:solidFill>
                <a:latin typeface="Arial"/>
                <a:cs typeface="Arial"/>
              </a:rPr>
              <a:t>niversity</a:t>
            </a:r>
            <a:endParaRPr lang="en-GB" dirty="0">
              <a:solidFill>
                <a:schemeClr val="tx2"/>
              </a:solidFill>
              <a:latin typeface="Arial"/>
              <a:cs typeface="Arial"/>
            </a:endParaRPr>
          </a:p>
          <a:p>
            <a:pPr marL="514350" indent="-514350">
              <a:buFont typeface="+mj-lt"/>
              <a:buAutoNum type="arabicPeriod"/>
            </a:pPr>
            <a:endParaRPr lang="en-GB" dirty="0">
              <a:solidFill>
                <a:schemeClr val="tx2"/>
              </a:solidFill>
              <a:latin typeface="Arial"/>
              <a:cs typeface="Arial"/>
            </a:endParaRPr>
          </a:p>
          <a:p>
            <a:pPr marL="514350" indent="-514350">
              <a:buFont typeface="+mj-lt"/>
              <a:buAutoNum type="arabicPeriod"/>
            </a:pPr>
            <a:r>
              <a:rPr lang="en-GB" dirty="0">
                <a:solidFill>
                  <a:schemeClr val="tx2"/>
                </a:solidFill>
                <a:latin typeface="Arial"/>
                <a:cs typeface="Arial"/>
              </a:rPr>
              <a:t>Overview of the University’s academic regulations for taught awards</a:t>
            </a:r>
          </a:p>
          <a:p>
            <a:pPr marL="514350" indent="-514350">
              <a:buFont typeface="+mj-lt"/>
              <a:buAutoNum type="arabicPeriod"/>
            </a:pPr>
            <a:endParaRPr lang="en-GB" dirty="0">
              <a:solidFill>
                <a:schemeClr val="tx2"/>
              </a:solidFill>
              <a:latin typeface="Arial"/>
              <a:cs typeface="Arial"/>
            </a:endParaRPr>
          </a:p>
          <a:p>
            <a:pPr marL="514350" indent="-514350">
              <a:buFont typeface="+mj-lt"/>
              <a:buAutoNum type="arabicPeriod"/>
            </a:pPr>
            <a:r>
              <a:rPr lang="en-GB" dirty="0">
                <a:solidFill>
                  <a:schemeClr val="tx2"/>
                </a:solidFill>
                <a:latin typeface="Arial"/>
                <a:cs typeface="Arial"/>
              </a:rPr>
              <a:t>Overview of Boards of Examiners </a:t>
            </a:r>
          </a:p>
          <a:p>
            <a:pPr marL="514350" indent="-514350">
              <a:buFont typeface="+mj-lt"/>
              <a:buAutoNum type="arabicPeriod"/>
            </a:pPr>
            <a:endParaRPr lang="en-GB" dirty="0">
              <a:solidFill>
                <a:schemeClr val="tx2"/>
              </a:solidFill>
              <a:latin typeface="Arial"/>
              <a:cs typeface="Arial"/>
            </a:endParaRPr>
          </a:p>
          <a:p>
            <a:pPr marL="514350" indent="-514350">
              <a:buFont typeface="+mj-lt"/>
              <a:buAutoNum type="arabicPeriod"/>
            </a:pPr>
            <a:r>
              <a:rPr lang="en-GB" dirty="0">
                <a:solidFill>
                  <a:schemeClr val="tx2"/>
                </a:solidFill>
                <a:latin typeface="Arial"/>
                <a:cs typeface="Arial"/>
              </a:rPr>
              <a:t>Roles and Responsibilities for External Examiners</a:t>
            </a:r>
          </a:p>
          <a:p>
            <a:pPr marL="514350" indent="-514350">
              <a:buFont typeface="+mj-lt"/>
              <a:buAutoNum type="arabicPeriod"/>
            </a:pPr>
            <a:endParaRPr lang="en-GB" dirty="0">
              <a:solidFill>
                <a:schemeClr val="tx2"/>
              </a:solidFill>
              <a:latin typeface="Arial"/>
              <a:cs typeface="Arial"/>
            </a:endParaRPr>
          </a:p>
        </p:txBody>
      </p:sp>
    </p:spTree>
    <p:extLst>
      <p:ext uri="{BB962C8B-B14F-4D97-AF65-F5344CB8AC3E}">
        <p14:creationId xmlns:p14="http://schemas.microsoft.com/office/powerpoint/2010/main" val="2363864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75227-2028-2BB0-CE03-23A007493C5A}"/>
              </a:ext>
            </a:extLst>
          </p:cNvPr>
          <p:cNvSpPr txBox="1"/>
          <p:nvPr/>
        </p:nvSpPr>
        <p:spPr>
          <a:xfrm>
            <a:off x="2017059" y="3046512"/>
            <a:ext cx="7628964"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2000" b="1">
              <a:solidFill>
                <a:srgbClr val="44546A"/>
              </a:solidFill>
              <a:latin typeface="Arial" panose="020B0604020202020204" pitchFamily="34" charset="0"/>
              <a:cs typeface="Arial" panose="020B0604020202020204" pitchFamily="34" charset="0"/>
            </a:endParaRPr>
          </a:p>
          <a:p>
            <a:pPr algn="ctr"/>
            <a:endParaRPr lang="en-GB" sz="2000" b="1">
              <a:solidFill>
                <a:srgbClr val="44546A"/>
              </a:solidFill>
              <a:latin typeface="Arial" panose="020B0604020202020204" pitchFamily="34" charset="0"/>
              <a:cs typeface="Arial" panose="020B0604020202020204" pitchFamily="34" charset="0"/>
            </a:endParaRPr>
          </a:p>
          <a:p>
            <a:pPr algn="ctr"/>
            <a:endParaRPr lang="en-GB" sz="2000">
              <a:solidFill>
                <a:srgbClr val="44546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D039C28-1D74-90C6-2B64-1B925E5125B9}"/>
              </a:ext>
            </a:extLst>
          </p:cNvPr>
          <p:cNvSpPr txBox="1"/>
          <p:nvPr/>
        </p:nvSpPr>
        <p:spPr>
          <a:xfrm>
            <a:off x="2070848" y="1524000"/>
            <a:ext cx="8399929"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4300">
              <a:solidFill>
                <a:srgbClr val="44546A"/>
              </a:solidFill>
              <a:latin typeface="Arial" panose="020B0604020202020204" pitchFamily="34" charset="0"/>
              <a:cs typeface="Arial" panose="020B0604020202020204" pitchFamily="34" charset="0"/>
            </a:endParaRPr>
          </a:p>
        </p:txBody>
      </p:sp>
      <p:sp>
        <p:nvSpPr>
          <p:cNvPr id="4" name="TextBox 1">
            <a:extLst>
              <a:ext uri="{FF2B5EF4-FFF2-40B4-BE49-F238E27FC236}">
                <a16:creationId xmlns:a16="http://schemas.microsoft.com/office/drawing/2014/main" id="{2E20A026-F1EE-92AD-D62E-AE5A0B0150D3}"/>
              </a:ext>
            </a:extLst>
          </p:cNvPr>
          <p:cNvSpPr txBox="1"/>
          <p:nvPr/>
        </p:nvSpPr>
        <p:spPr>
          <a:xfrm>
            <a:off x="640080" y="314951"/>
            <a:ext cx="10750605" cy="107721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a:solidFill>
                  <a:schemeClr val="tx2"/>
                </a:solidFill>
                <a:latin typeface="Arial" panose="020B0604020202020204" pitchFamily="34" charset="0"/>
                <a:cs typeface="Arial" panose="020B0604020202020204" pitchFamily="34" charset="0"/>
              </a:rPr>
              <a:t>Attending Boards: What to Expect in Progression and Award Boards</a:t>
            </a:r>
            <a:endParaRPr lang="en-US" sz="3200">
              <a:solidFill>
                <a:schemeClr val="tx2"/>
              </a:solidFill>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7EED9B8D-57AC-01AF-068A-8B7D680AF15C}"/>
              </a:ext>
            </a:extLst>
          </p:cNvPr>
          <p:cNvGraphicFramePr/>
          <p:nvPr>
            <p:extLst>
              <p:ext uri="{D42A27DB-BD31-4B8C-83A1-F6EECF244321}">
                <p14:modId xmlns:p14="http://schemas.microsoft.com/office/powerpoint/2010/main" val="2337314354"/>
              </p:ext>
            </p:extLst>
          </p:nvPr>
        </p:nvGraphicFramePr>
        <p:xfrm>
          <a:off x="545902" y="1545336"/>
          <a:ext cx="10844783" cy="4419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8974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A logo with blue circles&#10;&#10;Description automatically generated">
            <a:extLst>
              <a:ext uri="{FF2B5EF4-FFF2-40B4-BE49-F238E27FC236}">
                <a16:creationId xmlns:a16="http://schemas.microsoft.com/office/drawing/2014/main" id="{16222845-90F0-37C1-5350-B5264FBEAB3A}"/>
              </a:ext>
            </a:extLst>
          </p:cNvPr>
          <p:cNvPicPr>
            <a:picLocks noChangeAspect="1"/>
          </p:cNvPicPr>
          <p:nvPr/>
        </p:nvPicPr>
        <p:blipFill>
          <a:blip r:embed="rId2"/>
          <a:stretch>
            <a:fillRect/>
          </a:stretch>
        </p:blipFill>
        <p:spPr>
          <a:xfrm>
            <a:off x="3542" y="5922596"/>
            <a:ext cx="2132379" cy="932962"/>
          </a:xfrm>
          <a:prstGeom prst="rect">
            <a:avLst/>
          </a:prstGeom>
        </p:spPr>
      </p:pic>
      <p:sp>
        <p:nvSpPr>
          <p:cNvPr id="3" name="Title 1">
            <a:extLst>
              <a:ext uri="{FF2B5EF4-FFF2-40B4-BE49-F238E27FC236}">
                <a16:creationId xmlns:a16="http://schemas.microsoft.com/office/drawing/2014/main" id="{1BC365A6-6466-8BDA-7A64-84D01666318A}"/>
              </a:ext>
            </a:extLst>
          </p:cNvPr>
          <p:cNvSpPr>
            <a:spLocks noGrp="1"/>
          </p:cNvSpPr>
          <p:nvPr/>
        </p:nvSpPr>
        <p:spPr>
          <a:xfrm>
            <a:off x="997153" y="1926942"/>
            <a:ext cx="5751990" cy="24013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800">
                <a:solidFill>
                  <a:srgbClr val="FFFFFF"/>
                </a:solidFill>
                <a:latin typeface="Arial" panose="020B0604020202020204" pitchFamily="34" charset="0"/>
                <a:cs typeface="Arial" panose="020B0604020202020204" pitchFamily="34" charset="0"/>
              </a:rPr>
              <a:t>Roles and Responsibilities </a:t>
            </a:r>
          </a:p>
        </p:txBody>
      </p:sp>
    </p:spTree>
    <p:extLst>
      <p:ext uri="{BB962C8B-B14F-4D97-AF65-F5344CB8AC3E}">
        <p14:creationId xmlns:p14="http://schemas.microsoft.com/office/powerpoint/2010/main" val="2985346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75227-2028-2BB0-CE03-23A007493C5A}"/>
              </a:ext>
            </a:extLst>
          </p:cNvPr>
          <p:cNvSpPr txBox="1"/>
          <p:nvPr/>
        </p:nvSpPr>
        <p:spPr>
          <a:xfrm>
            <a:off x="2017059" y="3046512"/>
            <a:ext cx="7628964"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2000" b="1">
              <a:solidFill>
                <a:srgbClr val="44546A"/>
              </a:solidFill>
              <a:latin typeface="Arial" panose="020B0604020202020204" pitchFamily="34" charset="0"/>
              <a:cs typeface="Arial" panose="020B0604020202020204" pitchFamily="34" charset="0"/>
            </a:endParaRPr>
          </a:p>
          <a:p>
            <a:pPr algn="ctr"/>
            <a:endParaRPr lang="en-GB" sz="2000" b="1">
              <a:solidFill>
                <a:srgbClr val="44546A"/>
              </a:solidFill>
              <a:latin typeface="Arial" panose="020B0604020202020204" pitchFamily="34" charset="0"/>
              <a:cs typeface="Arial" panose="020B0604020202020204" pitchFamily="34" charset="0"/>
            </a:endParaRPr>
          </a:p>
          <a:p>
            <a:pPr algn="ctr"/>
            <a:endParaRPr lang="en-GB" sz="2000">
              <a:solidFill>
                <a:srgbClr val="44546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D039C28-1D74-90C6-2B64-1B925E5125B9}"/>
              </a:ext>
            </a:extLst>
          </p:cNvPr>
          <p:cNvSpPr txBox="1"/>
          <p:nvPr/>
        </p:nvSpPr>
        <p:spPr>
          <a:xfrm>
            <a:off x="2070848" y="1524000"/>
            <a:ext cx="8399929"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4300">
              <a:solidFill>
                <a:srgbClr val="44546A"/>
              </a:solidFill>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06B94D2B-5246-D7C1-FFB6-2E305B47E124}"/>
              </a:ext>
            </a:extLst>
          </p:cNvPr>
          <p:cNvGraphicFramePr/>
          <p:nvPr>
            <p:extLst>
              <p:ext uri="{D42A27DB-BD31-4B8C-83A1-F6EECF244321}">
                <p14:modId xmlns:p14="http://schemas.microsoft.com/office/powerpoint/2010/main" val="3191669461"/>
              </p:ext>
            </p:extLst>
          </p:nvPr>
        </p:nvGraphicFramePr>
        <p:xfrm>
          <a:off x="1291770" y="1075515"/>
          <a:ext cx="10000344" cy="5643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
            <a:extLst>
              <a:ext uri="{FF2B5EF4-FFF2-40B4-BE49-F238E27FC236}">
                <a16:creationId xmlns:a16="http://schemas.microsoft.com/office/drawing/2014/main" id="{118F8D70-066A-97F8-AF3D-144C3A41CBE5}"/>
              </a:ext>
            </a:extLst>
          </p:cNvPr>
          <p:cNvSpPr txBox="1"/>
          <p:nvPr/>
        </p:nvSpPr>
        <p:spPr>
          <a:xfrm>
            <a:off x="1249512" y="378104"/>
            <a:ext cx="10042602" cy="70788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chemeClr val="tx2"/>
                </a:solidFill>
                <a:latin typeface="Arial" panose="020B0604020202020204" pitchFamily="34" charset="0"/>
                <a:cs typeface="Arial" panose="020B0604020202020204" pitchFamily="34" charset="0"/>
              </a:rPr>
              <a:t>Module External Examiner: Role Overview </a:t>
            </a:r>
            <a:endParaRPr lang="en-US" sz="400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4090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75227-2028-2BB0-CE03-23A007493C5A}"/>
              </a:ext>
            </a:extLst>
          </p:cNvPr>
          <p:cNvSpPr txBox="1"/>
          <p:nvPr/>
        </p:nvSpPr>
        <p:spPr>
          <a:xfrm>
            <a:off x="2017059" y="3046512"/>
            <a:ext cx="7628964"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2000" b="1">
              <a:solidFill>
                <a:srgbClr val="44546A"/>
              </a:solidFill>
              <a:latin typeface="Arial"/>
              <a:cs typeface="Segoe UI"/>
            </a:endParaRPr>
          </a:p>
          <a:p>
            <a:pPr algn="ctr"/>
            <a:endParaRPr lang="en-GB" sz="2000" b="1">
              <a:solidFill>
                <a:srgbClr val="44546A"/>
              </a:solidFill>
              <a:latin typeface="Arial"/>
              <a:cs typeface="Segoe UI"/>
            </a:endParaRPr>
          </a:p>
          <a:p>
            <a:pPr algn="ctr"/>
            <a:endParaRPr lang="en-GB" sz="2000">
              <a:solidFill>
                <a:srgbClr val="44546A"/>
              </a:solidFill>
              <a:latin typeface="Arial"/>
              <a:cs typeface="Segoe UI"/>
            </a:endParaRPr>
          </a:p>
        </p:txBody>
      </p:sp>
      <p:sp>
        <p:nvSpPr>
          <p:cNvPr id="4" name="TextBox 1">
            <a:extLst>
              <a:ext uri="{FF2B5EF4-FFF2-40B4-BE49-F238E27FC236}">
                <a16:creationId xmlns:a16="http://schemas.microsoft.com/office/drawing/2014/main" id="{7445D329-3D13-F46A-093E-0E2D6161ED6C}"/>
              </a:ext>
            </a:extLst>
          </p:cNvPr>
          <p:cNvSpPr txBox="1"/>
          <p:nvPr/>
        </p:nvSpPr>
        <p:spPr>
          <a:xfrm>
            <a:off x="1865824" y="416055"/>
            <a:ext cx="8026399" cy="70788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chemeClr val="tx2"/>
                </a:solidFill>
                <a:latin typeface="Arial" panose="020B0604020202020204" pitchFamily="34" charset="0"/>
                <a:cs typeface="Arial" panose="020B0604020202020204" pitchFamily="34" charset="0"/>
              </a:rPr>
              <a:t>Module External Examiners</a:t>
            </a:r>
            <a:endParaRPr lang="en-US" sz="4000">
              <a:solidFill>
                <a:schemeClr val="tx2"/>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81DD451D-38E5-CEE5-C1DA-5C504C11B5F1}"/>
              </a:ext>
            </a:extLst>
          </p:cNvPr>
          <p:cNvGrpSpPr/>
          <p:nvPr/>
        </p:nvGrpSpPr>
        <p:grpSpPr>
          <a:xfrm>
            <a:off x="961287" y="1432245"/>
            <a:ext cx="8930936" cy="647464"/>
            <a:chOff x="698971" y="1432245"/>
            <a:chExt cx="5271083" cy="803130"/>
          </a:xfrm>
        </p:grpSpPr>
        <p:sp>
          <p:nvSpPr>
            <p:cNvPr id="6" name="Rectangle: Top Corners Rounded 5">
              <a:extLst>
                <a:ext uri="{FF2B5EF4-FFF2-40B4-BE49-F238E27FC236}">
                  <a16:creationId xmlns:a16="http://schemas.microsoft.com/office/drawing/2014/main" id="{E1A2A185-5057-CA1A-9449-8430E213027E}"/>
                </a:ext>
              </a:extLst>
            </p:cNvPr>
            <p:cNvSpPr/>
            <p:nvPr/>
          </p:nvSpPr>
          <p:spPr>
            <a:xfrm>
              <a:off x="698971" y="1432245"/>
              <a:ext cx="5271083" cy="803130"/>
            </a:xfrm>
            <a:prstGeom prst="round2SameRect">
              <a:avLst>
                <a:gd name="adj1" fmla="val 16670"/>
                <a:gd name="adj2" fmla="val 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latin typeface="Arial" panose="020B0604020202020204" pitchFamily="34" charset="0"/>
                <a:cs typeface="Arial" panose="020B0604020202020204" pitchFamily="34" charset="0"/>
              </a:endParaRPr>
            </a:p>
          </p:txBody>
        </p:sp>
        <p:sp>
          <p:nvSpPr>
            <p:cNvPr id="7" name="Rectangle: Top Corners Rounded 4">
              <a:extLst>
                <a:ext uri="{FF2B5EF4-FFF2-40B4-BE49-F238E27FC236}">
                  <a16:creationId xmlns:a16="http://schemas.microsoft.com/office/drawing/2014/main" id="{19BF2DB5-952C-4593-2D30-0832ED02A19B}"/>
                </a:ext>
              </a:extLst>
            </p:cNvPr>
            <p:cNvSpPr txBox="1"/>
            <p:nvPr/>
          </p:nvSpPr>
          <p:spPr>
            <a:xfrm>
              <a:off x="738184" y="1471458"/>
              <a:ext cx="5192657" cy="763917"/>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066800">
                <a:lnSpc>
                  <a:spcPct val="90000"/>
                </a:lnSpc>
                <a:spcBef>
                  <a:spcPct val="0"/>
                </a:spcBef>
                <a:spcAft>
                  <a:spcPct val="35000"/>
                </a:spcAft>
                <a:buNone/>
              </a:pPr>
              <a:r>
                <a:rPr lang="en-GB" sz="3200" kern="1200">
                  <a:latin typeface="Arial" panose="020B0604020202020204" pitchFamily="34" charset="0"/>
                  <a:cs typeface="Arial" panose="020B0604020202020204" pitchFamily="34" charset="0"/>
                </a:rPr>
                <a:t>Main Duties</a:t>
              </a:r>
            </a:p>
          </p:txBody>
        </p:sp>
      </p:grpSp>
      <p:sp>
        <p:nvSpPr>
          <p:cNvPr id="8" name="TextBox 1">
            <a:extLst>
              <a:ext uri="{FF2B5EF4-FFF2-40B4-BE49-F238E27FC236}">
                <a16:creationId xmlns:a16="http://schemas.microsoft.com/office/drawing/2014/main" id="{515FCBA9-AF94-1AEE-7FDF-C26FB253A176}"/>
              </a:ext>
            </a:extLst>
          </p:cNvPr>
          <p:cNvSpPr txBox="1"/>
          <p:nvPr/>
        </p:nvSpPr>
        <p:spPr>
          <a:xfrm>
            <a:off x="963168" y="2117725"/>
            <a:ext cx="10563085" cy="37286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SzPct val="104000"/>
              <a:buFont typeface="Arial" panose="020B0604020202020204" pitchFamily="34" charset="0"/>
              <a:buChar char="•"/>
            </a:pPr>
            <a:r>
              <a:rPr lang="en-GB" sz="2000">
                <a:latin typeface="Arial" panose="020B0604020202020204" pitchFamily="34" charset="0"/>
                <a:cs typeface="Arial" panose="020B0604020202020204" pitchFamily="34" charset="0"/>
              </a:rPr>
              <a:t>Sample</a:t>
            </a:r>
            <a:r>
              <a:rPr lang="en-GB" sz="2000" b="1">
                <a:latin typeface="Arial" panose="020B0604020202020204" pitchFamily="34" charset="0"/>
                <a:cs typeface="Arial" panose="020B0604020202020204" pitchFamily="34" charset="0"/>
              </a:rPr>
              <a:t> </a:t>
            </a:r>
            <a:r>
              <a:rPr lang="en-GB" sz="2000">
                <a:latin typeface="Arial" panose="020B0604020202020204" pitchFamily="34" charset="0"/>
                <a:cs typeface="Arial" panose="020B0604020202020204" pitchFamily="34" charset="0"/>
              </a:rPr>
              <a:t>student work for all components of assessment. </a:t>
            </a:r>
          </a:p>
          <a:p>
            <a:pPr marL="285750" indent="-285750">
              <a:lnSpc>
                <a:spcPct val="150000"/>
              </a:lnSpc>
              <a:buSzPct val="104000"/>
              <a:buFont typeface="Arial" panose="020B0604020202020204" pitchFamily="34" charset="0"/>
              <a:buChar char="•"/>
            </a:pPr>
            <a:r>
              <a:rPr lang="en-GB" sz="2000">
                <a:latin typeface="Arial" panose="020B0604020202020204" pitchFamily="34" charset="0"/>
                <a:cs typeface="Arial" panose="020B0604020202020204" pitchFamily="34" charset="0"/>
              </a:rPr>
              <a:t>Review and approve draft examination papers and summative assessment questions.</a:t>
            </a:r>
          </a:p>
          <a:p>
            <a:pPr marL="285750" indent="-285750">
              <a:lnSpc>
                <a:spcPct val="150000"/>
              </a:lnSpc>
              <a:buSzPct val="104000"/>
              <a:buFont typeface="Arial" panose="020B0604020202020204" pitchFamily="34" charset="0"/>
              <a:buChar char="•"/>
            </a:pPr>
            <a:r>
              <a:rPr lang="en-GB" sz="2000">
                <a:latin typeface="Arial" panose="020B0604020202020204" pitchFamily="34" charset="0"/>
                <a:cs typeface="Arial" panose="020B0604020202020204" pitchFamily="34" charset="0"/>
              </a:rPr>
              <a:t>Review marking to determine if it is of an appropriate standard.</a:t>
            </a:r>
          </a:p>
          <a:p>
            <a:pPr marL="285750" indent="-285750">
              <a:lnSpc>
                <a:spcPct val="150000"/>
              </a:lnSpc>
              <a:buSzPct val="104000"/>
              <a:buFont typeface="Arial" panose="020B0604020202020204" pitchFamily="34" charset="0"/>
              <a:buChar char="•"/>
            </a:pPr>
            <a:r>
              <a:rPr lang="en-GB" sz="2000">
                <a:latin typeface="Arial" panose="020B0604020202020204" pitchFamily="34" charset="0"/>
                <a:cs typeface="Arial" panose="020B0604020202020204" pitchFamily="34" charset="0"/>
              </a:rPr>
              <a:t>Attend the relevant Module Achievement Boards of Examiners. </a:t>
            </a:r>
          </a:p>
          <a:p>
            <a:pPr marL="285750" indent="-285750">
              <a:lnSpc>
                <a:spcPct val="150000"/>
              </a:lnSpc>
              <a:buSzPct val="104000"/>
              <a:buFont typeface="Arial" panose="020B0604020202020204" pitchFamily="34" charset="0"/>
              <a:buChar char="•"/>
            </a:pPr>
            <a:r>
              <a:rPr lang="en-GB" sz="2000">
                <a:latin typeface="Arial" panose="020B0604020202020204" pitchFamily="34" charset="0"/>
                <a:cs typeface="Arial" panose="020B0604020202020204" pitchFamily="34" charset="0"/>
              </a:rPr>
              <a:t>Judge the overall standards of student performance on allocated modules.</a:t>
            </a:r>
          </a:p>
          <a:p>
            <a:pPr marL="285750" indent="-285750">
              <a:lnSpc>
                <a:spcPct val="150000"/>
              </a:lnSpc>
              <a:buSzPct val="104000"/>
              <a:buFont typeface="Arial" panose="020B0604020202020204" pitchFamily="34" charset="0"/>
              <a:buChar char="•"/>
            </a:pPr>
            <a:r>
              <a:rPr lang="en-GB" sz="2000">
                <a:latin typeface="Arial" panose="020B0604020202020204" pitchFamily="34" charset="0"/>
                <a:cs typeface="Arial" panose="020B0604020202020204" pitchFamily="34" charset="0"/>
              </a:rPr>
              <a:t>Ensure that the University’s procedures for marking are observed.</a:t>
            </a:r>
          </a:p>
          <a:p>
            <a:pPr marL="285750" indent="-285750">
              <a:lnSpc>
                <a:spcPct val="150000"/>
              </a:lnSpc>
              <a:buSzPct val="104000"/>
              <a:buFont typeface="Arial" panose="020B0604020202020204" pitchFamily="34" charset="0"/>
              <a:buChar char="•"/>
            </a:pPr>
            <a:r>
              <a:rPr lang="en-GB" sz="2000">
                <a:latin typeface="Arial" panose="020B0604020202020204" pitchFamily="34" charset="0"/>
                <a:cs typeface="Arial" panose="020B0604020202020204" pitchFamily="34" charset="0"/>
              </a:rPr>
              <a:t>Raise any issues relating to the delivery of the modules in the context of the course(s).</a:t>
            </a:r>
          </a:p>
          <a:p>
            <a:pPr marL="285750" indent="-285750">
              <a:lnSpc>
                <a:spcPct val="150000"/>
              </a:lnSpc>
              <a:buSzPct val="104000"/>
              <a:buFont typeface="Arial" panose="020B0604020202020204" pitchFamily="34" charset="0"/>
              <a:buChar char="•"/>
            </a:pPr>
            <a:r>
              <a:rPr lang="en-GB" sz="2000">
                <a:latin typeface="Arial" panose="020B0604020202020204" pitchFamily="34" charset="0"/>
                <a:cs typeface="Arial" panose="020B0604020202020204" pitchFamily="34" charset="0"/>
              </a:rPr>
              <a:t>Write one annual report after the final Module Board of Examiner meeting.</a:t>
            </a:r>
          </a:p>
        </p:txBody>
      </p:sp>
    </p:spTree>
    <p:extLst>
      <p:ext uri="{BB962C8B-B14F-4D97-AF65-F5344CB8AC3E}">
        <p14:creationId xmlns:p14="http://schemas.microsoft.com/office/powerpoint/2010/main" val="467240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75227-2028-2BB0-CE03-23A007493C5A}"/>
              </a:ext>
            </a:extLst>
          </p:cNvPr>
          <p:cNvSpPr txBox="1"/>
          <p:nvPr/>
        </p:nvSpPr>
        <p:spPr>
          <a:xfrm>
            <a:off x="2017059" y="3046512"/>
            <a:ext cx="7628964"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2000" b="1">
              <a:solidFill>
                <a:srgbClr val="44546A"/>
              </a:solidFill>
              <a:latin typeface="Arial"/>
              <a:cs typeface="Segoe UI"/>
            </a:endParaRPr>
          </a:p>
          <a:p>
            <a:pPr algn="ctr"/>
            <a:endParaRPr lang="en-GB" sz="2000" b="1">
              <a:solidFill>
                <a:srgbClr val="44546A"/>
              </a:solidFill>
              <a:latin typeface="Arial"/>
              <a:cs typeface="Segoe UI"/>
            </a:endParaRPr>
          </a:p>
          <a:p>
            <a:pPr algn="ctr"/>
            <a:endParaRPr lang="en-GB" sz="2000">
              <a:solidFill>
                <a:srgbClr val="44546A"/>
              </a:solidFill>
              <a:latin typeface="Arial"/>
              <a:cs typeface="Segoe UI"/>
            </a:endParaRPr>
          </a:p>
        </p:txBody>
      </p:sp>
      <p:sp>
        <p:nvSpPr>
          <p:cNvPr id="3" name="TextBox 2">
            <a:extLst>
              <a:ext uri="{FF2B5EF4-FFF2-40B4-BE49-F238E27FC236}">
                <a16:creationId xmlns:a16="http://schemas.microsoft.com/office/drawing/2014/main" id="{0D039C28-1D74-90C6-2B64-1B925E5125B9}"/>
              </a:ext>
            </a:extLst>
          </p:cNvPr>
          <p:cNvSpPr txBox="1"/>
          <p:nvPr/>
        </p:nvSpPr>
        <p:spPr>
          <a:xfrm>
            <a:off x="2070848" y="1524000"/>
            <a:ext cx="8399929"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4300">
              <a:solidFill>
                <a:srgbClr val="44546A"/>
              </a:solidFill>
              <a:latin typeface="Arial"/>
              <a:cs typeface="Arial"/>
            </a:endParaRPr>
          </a:p>
        </p:txBody>
      </p:sp>
      <p:graphicFrame>
        <p:nvGraphicFramePr>
          <p:cNvPr id="4" name="Diagram 3">
            <a:extLst>
              <a:ext uri="{FF2B5EF4-FFF2-40B4-BE49-F238E27FC236}">
                <a16:creationId xmlns:a16="http://schemas.microsoft.com/office/drawing/2014/main" id="{C7949FBE-A7C1-3ABD-703C-F236CDC19629}"/>
              </a:ext>
            </a:extLst>
          </p:cNvPr>
          <p:cNvGraphicFramePr/>
          <p:nvPr>
            <p:extLst>
              <p:ext uri="{D42A27DB-BD31-4B8C-83A1-F6EECF244321}">
                <p14:modId xmlns:p14="http://schemas.microsoft.com/office/powerpoint/2010/main" val="3913145645"/>
              </p:ext>
            </p:extLst>
          </p:nvPr>
        </p:nvGraphicFramePr>
        <p:xfrm>
          <a:off x="687878" y="1000830"/>
          <a:ext cx="10816244" cy="5182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
            <a:extLst>
              <a:ext uri="{FF2B5EF4-FFF2-40B4-BE49-F238E27FC236}">
                <a16:creationId xmlns:a16="http://schemas.microsoft.com/office/drawing/2014/main" id="{6B076A96-7DD9-E4BA-624B-D442B3CBCEC3}"/>
              </a:ext>
            </a:extLst>
          </p:cNvPr>
          <p:cNvSpPr txBox="1"/>
          <p:nvPr/>
        </p:nvSpPr>
        <p:spPr>
          <a:xfrm>
            <a:off x="1069705" y="416055"/>
            <a:ext cx="9936801" cy="58477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a:solidFill>
                  <a:schemeClr val="tx2"/>
                </a:solidFill>
                <a:latin typeface="Arial"/>
                <a:cs typeface="Arial"/>
              </a:rPr>
              <a:t>Module External Examiners: Reviewing Student Work</a:t>
            </a:r>
            <a:endParaRPr lang="en-US" sz="3200">
              <a:solidFill>
                <a:schemeClr val="tx2"/>
              </a:solidFill>
              <a:latin typeface="Arial"/>
              <a:cs typeface="Arial"/>
            </a:endParaRPr>
          </a:p>
        </p:txBody>
      </p:sp>
    </p:spTree>
    <p:extLst>
      <p:ext uri="{BB962C8B-B14F-4D97-AF65-F5344CB8AC3E}">
        <p14:creationId xmlns:p14="http://schemas.microsoft.com/office/powerpoint/2010/main" val="3981443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75227-2028-2BB0-CE03-23A007493C5A}"/>
              </a:ext>
            </a:extLst>
          </p:cNvPr>
          <p:cNvSpPr txBox="1"/>
          <p:nvPr/>
        </p:nvSpPr>
        <p:spPr>
          <a:xfrm>
            <a:off x="2017059" y="3046512"/>
            <a:ext cx="7628964"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2000" b="1">
              <a:solidFill>
                <a:srgbClr val="44546A"/>
              </a:solidFill>
              <a:latin typeface="Arial"/>
              <a:cs typeface="Segoe UI"/>
            </a:endParaRPr>
          </a:p>
          <a:p>
            <a:pPr algn="ctr"/>
            <a:endParaRPr lang="en-GB" sz="2000" b="1">
              <a:solidFill>
                <a:srgbClr val="44546A"/>
              </a:solidFill>
              <a:latin typeface="Arial"/>
              <a:cs typeface="Segoe UI"/>
            </a:endParaRPr>
          </a:p>
          <a:p>
            <a:pPr algn="ctr"/>
            <a:endParaRPr lang="en-GB" sz="2000">
              <a:solidFill>
                <a:srgbClr val="44546A"/>
              </a:solidFill>
              <a:latin typeface="Arial"/>
              <a:cs typeface="Segoe UI"/>
            </a:endParaRPr>
          </a:p>
        </p:txBody>
      </p:sp>
      <p:sp>
        <p:nvSpPr>
          <p:cNvPr id="3" name="TextBox 2">
            <a:extLst>
              <a:ext uri="{FF2B5EF4-FFF2-40B4-BE49-F238E27FC236}">
                <a16:creationId xmlns:a16="http://schemas.microsoft.com/office/drawing/2014/main" id="{0D039C28-1D74-90C6-2B64-1B925E5125B9}"/>
              </a:ext>
            </a:extLst>
          </p:cNvPr>
          <p:cNvSpPr txBox="1"/>
          <p:nvPr/>
        </p:nvSpPr>
        <p:spPr>
          <a:xfrm>
            <a:off x="2070848" y="1524000"/>
            <a:ext cx="8399929"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4300">
              <a:solidFill>
                <a:srgbClr val="44546A"/>
              </a:solidFill>
              <a:latin typeface="Arial"/>
              <a:cs typeface="Arial"/>
            </a:endParaRPr>
          </a:p>
        </p:txBody>
      </p:sp>
      <p:graphicFrame>
        <p:nvGraphicFramePr>
          <p:cNvPr id="4" name="Diagram 3">
            <a:extLst>
              <a:ext uri="{FF2B5EF4-FFF2-40B4-BE49-F238E27FC236}">
                <a16:creationId xmlns:a16="http://schemas.microsoft.com/office/drawing/2014/main" id="{5B84B7B7-DD7C-C0B8-53D2-4E829D9733BE}"/>
              </a:ext>
            </a:extLst>
          </p:cNvPr>
          <p:cNvGraphicFramePr/>
          <p:nvPr>
            <p:extLst>
              <p:ext uri="{D42A27DB-BD31-4B8C-83A1-F6EECF244321}">
                <p14:modId xmlns:p14="http://schemas.microsoft.com/office/powerpoint/2010/main" val="3927402561"/>
              </p:ext>
            </p:extLst>
          </p:nvPr>
        </p:nvGraphicFramePr>
        <p:xfrm>
          <a:off x="1343212" y="398453"/>
          <a:ext cx="950557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1">
            <a:extLst>
              <a:ext uri="{FF2B5EF4-FFF2-40B4-BE49-F238E27FC236}">
                <a16:creationId xmlns:a16="http://schemas.microsoft.com/office/drawing/2014/main" id="{9893A43A-BE91-D6A1-8899-E5454F116275}"/>
              </a:ext>
            </a:extLst>
          </p:cNvPr>
          <p:cNvSpPr txBox="1"/>
          <p:nvPr/>
        </p:nvSpPr>
        <p:spPr>
          <a:xfrm>
            <a:off x="928877" y="2408855"/>
            <a:ext cx="10214612" cy="355571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SzPct val="104000"/>
              <a:buFont typeface="Wingdings" panose="05000000000000000000" pitchFamily="2" charset="2"/>
              <a:buChar char="§"/>
            </a:pPr>
            <a:r>
              <a:rPr lang="en-GB" sz="1900">
                <a:latin typeface="Arial"/>
                <a:cs typeface="Arial"/>
              </a:rPr>
              <a:t>Attend the Progression and Award Boards of Examiners meetings.</a:t>
            </a:r>
          </a:p>
          <a:p>
            <a:pPr marL="285750" indent="-285750">
              <a:lnSpc>
                <a:spcPct val="150000"/>
              </a:lnSpc>
              <a:buSzPct val="104000"/>
              <a:buFont typeface="Wingdings" panose="05000000000000000000" pitchFamily="2" charset="2"/>
              <a:buChar char="§"/>
            </a:pPr>
            <a:r>
              <a:rPr lang="en-GB" sz="1900">
                <a:latin typeface="Arial"/>
                <a:cs typeface="Arial"/>
              </a:rPr>
              <a:t>Contribute to decision making of progression and award and recommendations for next of course of action for students who do not pass.</a:t>
            </a:r>
          </a:p>
          <a:p>
            <a:pPr marL="285750" indent="-285750">
              <a:lnSpc>
                <a:spcPct val="150000"/>
              </a:lnSpc>
              <a:buSzPct val="104000"/>
              <a:buFont typeface="Wingdings" panose="05000000000000000000" pitchFamily="2" charset="2"/>
              <a:buChar char="§"/>
            </a:pPr>
            <a:r>
              <a:rPr lang="en-GB" sz="1900">
                <a:latin typeface="Arial"/>
                <a:cs typeface="Arial"/>
              </a:rPr>
              <a:t>Confirm that the decisions are appropriate and have been correctly made.</a:t>
            </a:r>
          </a:p>
          <a:p>
            <a:pPr marL="285750" indent="-285750">
              <a:lnSpc>
                <a:spcPct val="150000"/>
              </a:lnSpc>
              <a:buSzPct val="104000"/>
              <a:buFont typeface="Wingdings" panose="05000000000000000000" pitchFamily="2" charset="2"/>
              <a:buChar char="§"/>
            </a:pPr>
            <a:r>
              <a:rPr lang="en-GB" sz="1900">
                <a:latin typeface="Arial"/>
                <a:cs typeface="Arial"/>
              </a:rPr>
              <a:t>Role does not include reviewing of course related material and does not require specific subject knowledge. </a:t>
            </a:r>
          </a:p>
          <a:p>
            <a:pPr marL="285750" indent="-285750">
              <a:lnSpc>
                <a:spcPct val="150000"/>
              </a:lnSpc>
              <a:buSzPct val="104000"/>
              <a:buFont typeface="Wingdings" panose="05000000000000000000" pitchFamily="2" charset="2"/>
              <a:buChar char="§"/>
            </a:pPr>
            <a:r>
              <a:rPr lang="en-GB" sz="1900">
                <a:latin typeface="Arial"/>
                <a:cs typeface="Arial"/>
              </a:rPr>
              <a:t>PAB External Examiners appointed at institutional level to consider groups of courses by academic calendar.</a:t>
            </a:r>
          </a:p>
        </p:txBody>
      </p:sp>
      <p:sp>
        <p:nvSpPr>
          <p:cNvPr id="11" name="TextBox 1">
            <a:extLst>
              <a:ext uri="{FF2B5EF4-FFF2-40B4-BE49-F238E27FC236}">
                <a16:creationId xmlns:a16="http://schemas.microsoft.com/office/drawing/2014/main" id="{B86F7656-3FEB-27B7-4BC5-0D939479D382}"/>
              </a:ext>
            </a:extLst>
          </p:cNvPr>
          <p:cNvSpPr txBox="1"/>
          <p:nvPr/>
        </p:nvSpPr>
        <p:spPr>
          <a:xfrm>
            <a:off x="928877" y="401137"/>
            <a:ext cx="9919911" cy="58477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a:solidFill>
                  <a:schemeClr val="tx2"/>
                </a:solidFill>
                <a:latin typeface="Arial"/>
                <a:cs typeface="Arial"/>
              </a:rPr>
              <a:t>Progression and Award External Examiner</a:t>
            </a:r>
            <a:endParaRPr lang="en-US" sz="3200">
              <a:solidFill>
                <a:schemeClr val="tx2"/>
              </a:solidFill>
              <a:latin typeface="Arial"/>
              <a:cs typeface="Arial"/>
            </a:endParaRPr>
          </a:p>
        </p:txBody>
      </p:sp>
    </p:spTree>
    <p:extLst>
      <p:ext uri="{BB962C8B-B14F-4D97-AF65-F5344CB8AC3E}">
        <p14:creationId xmlns:p14="http://schemas.microsoft.com/office/powerpoint/2010/main" val="1869576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75227-2028-2BB0-CE03-23A007493C5A}"/>
              </a:ext>
            </a:extLst>
          </p:cNvPr>
          <p:cNvSpPr txBox="1"/>
          <p:nvPr/>
        </p:nvSpPr>
        <p:spPr>
          <a:xfrm>
            <a:off x="2017059" y="3046512"/>
            <a:ext cx="7628964"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2000" b="1">
              <a:solidFill>
                <a:srgbClr val="44546A"/>
              </a:solidFill>
              <a:latin typeface="Arial"/>
              <a:cs typeface="Segoe UI"/>
            </a:endParaRPr>
          </a:p>
          <a:p>
            <a:pPr algn="ctr"/>
            <a:endParaRPr lang="en-GB" sz="2000" b="1">
              <a:solidFill>
                <a:srgbClr val="44546A"/>
              </a:solidFill>
              <a:latin typeface="Arial"/>
              <a:cs typeface="Segoe UI"/>
            </a:endParaRPr>
          </a:p>
          <a:p>
            <a:pPr algn="ctr"/>
            <a:endParaRPr lang="en-GB" sz="2000">
              <a:solidFill>
                <a:srgbClr val="44546A"/>
              </a:solidFill>
              <a:latin typeface="Arial"/>
              <a:cs typeface="Segoe UI"/>
            </a:endParaRPr>
          </a:p>
        </p:txBody>
      </p:sp>
      <p:sp>
        <p:nvSpPr>
          <p:cNvPr id="3" name="TextBox 2">
            <a:extLst>
              <a:ext uri="{FF2B5EF4-FFF2-40B4-BE49-F238E27FC236}">
                <a16:creationId xmlns:a16="http://schemas.microsoft.com/office/drawing/2014/main" id="{0D039C28-1D74-90C6-2B64-1B925E5125B9}"/>
              </a:ext>
            </a:extLst>
          </p:cNvPr>
          <p:cNvSpPr txBox="1"/>
          <p:nvPr/>
        </p:nvSpPr>
        <p:spPr>
          <a:xfrm>
            <a:off x="2070848" y="1524000"/>
            <a:ext cx="8399929"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4300">
              <a:solidFill>
                <a:srgbClr val="44546A"/>
              </a:solidFill>
              <a:latin typeface="Arial"/>
              <a:cs typeface="Arial"/>
            </a:endParaRPr>
          </a:p>
        </p:txBody>
      </p:sp>
      <p:sp>
        <p:nvSpPr>
          <p:cNvPr id="4" name="TextBox 1">
            <a:extLst>
              <a:ext uri="{FF2B5EF4-FFF2-40B4-BE49-F238E27FC236}">
                <a16:creationId xmlns:a16="http://schemas.microsoft.com/office/drawing/2014/main" id="{06F98BC9-6A58-29F6-3B75-730E26D0CC3E}"/>
              </a:ext>
            </a:extLst>
          </p:cNvPr>
          <p:cNvSpPr txBox="1"/>
          <p:nvPr/>
        </p:nvSpPr>
        <p:spPr>
          <a:xfrm>
            <a:off x="1930400" y="378104"/>
            <a:ext cx="8026399" cy="58477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a:solidFill>
                  <a:schemeClr val="tx2"/>
                </a:solidFill>
                <a:latin typeface="Arial"/>
                <a:cs typeface="Arial"/>
              </a:rPr>
              <a:t>Annual Reports: How and When to Submit </a:t>
            </a:r>
            <a:endParaRPr lang="en-US" sz="3200">
              <a:solidFill>
                <a:schemeClr val="tx2"/>
              </a:solidFill>
            </a:endParaRPr>
          </a:p>
        </p:txBody>
      </p:sp>
      <p:graphicFrame>
        <p:nvGraphicFramePr>
          <p:cNvPr id="5" name="Diagram 4">
            <a:extLst>
              <a:ext uri="{FF2B5EF4-FFF2-40B4-BE49-F238E27FC236}">
                <a16:creationId xmlns:a16="http://schemas.microsoft.com/office/drawing/2014/main" id="{88EADB03-5ABC-5E4B-5CA0-943D263D5CBD}"/>
              </a:ext>
            </a:extLst>
          </p:cNvPr>
          <p:cNvGraphicFramePr/>
          <p:nvPr>
            <p:extLst>
              <p:ext uri="{D42A27DB-BD31-4B8C-83A1-F6EECF244321}">
                <p14:modId xmlns:p14="http://schemas.microsoft.com/office/powerpoint/2010/main" val="2838805252"/>
              </p:ext>
            </p:extLst>
          </p:nvPr>
        </p:nvGraphicFramePr>
        <p:xfrm>
          <a:off x="733552" y="1124712"/>
          <a:ext cx="10915904" cy="4710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5402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75227-2028-2BB0-CE03-23A007493C5A}"/>
              </a:ext>
            </a:extLst>
          </p:cNvPr>
          <p:cNvSpPr txBox="1"/>
          <p:nvPr/>
        </p:nvSpPr>
        <p:spPr>
          <a:xfrm>
            <a:off x="2017059" y="3046512"/>
            <a:ext cx="7628964"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2000" b="1">
              <a:solidFill>
                <a:srgbClr val="44546A"/>
              </a:solidFill>
              <a:latin typeface="Arial"/>
              <a:cs typeface="Segoe UI"/>
            </a:endParaRPr>
          </a:p>
          <a:p>
            <a:pPr algn="ctr"/>
            <a:endParaRPr lang="en-GB" sz="2000" b="1">
              <a:solidFill>
                <a:srgbClr val="44546A"/>
              </a:solidFill>
              <a:latin typeface="Arial"/>
              <a:cs typeface="Segoe UI"/>
            </a:endParaRPr>
          </a:p>
          <a:p>
            <a:pPr algn="ctr"/>
            <a:endParaRPr lang="en-GB" sz="2000">
              <a:solidFill>
                <a:srgbClr val="44546A"/>
              </a:solidFill>
              <a:latin typeface="Arial"/>
              <a:cs typeface="Segoe UI"/>
            </a:endParaRPr>
          </a:p>
        </p:txBody>
      </p:sp>
      <p:sp>
        <p:nvSpPr>
          <p:cNvPr id="3" name="TextBox 2">
            <a:extLst>
              <a:ext uri="{FF2B5EF4-FFF2-40B4-BE49-F238E27FC236}">
                <a16:creationId xmlns:a16="http://schemas.microsoft.com/office/drawing/2014/main" id="{0D039C28-1D74-90C6-2B64-1B925E5125B9}"/>
              </a:ext>
            </a:extLst>
          </p:cNvPr>
          <p:cNvSpPr txBox="1"/>
          <p:nvPr/>
        </p:nvSpPr>
        <p:spPr>
          <a:xfrm>
            <a:off x="2070848" y="1524000"/>
            <a:ext cx="8399929"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4300">
              <a:solidFill>
                <a:srgbClr val="44546A"/>
              </a:solidFill>
              <a:latin typeface="Arial"/>
              <a:cs typeface="Arial"/>
            </a:endParaRPr>
          </a:p>
        </p:txBody>
      </p:sp>
      <p:sp>
        <p:nvSpPr>
          <p:cNvPr id="4" name="TextBox 1">
            <a:extLst>
              <a:ext uri="{FF2B5EF4-FFF2-40B4-BE49-F238E27FC236}">
                <a16:creationId xmlns:a16="http://schemas.microsoft.com/office/drawing/2014/main" id="{627F3020-D873-133A-AE72-8B89CCF89C18}"/>
              </a:ext>
            </a:extLst>
          </p:cNvPr>
          <p:cNvSpPr txBox="1"/>
          <p:nvPr/>
        </p:nvSpPr>
        <p:spPr>
          <a:xfrm>
            <a:off x="435430" y="378104"/>
            <a:ext cx="11195766" cy="58477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a:solidFill>
                  <a:schemeClr val="tx2"/>
                </a:solidFill>
                <a:latin typeface="Arial"/>
                <a:cs typeface="Arial"/>
              </a:rPr>
              <a:t>Annual Reports: How does the University use your report?</a:t>
            </a:r>
            <a:endParaRPr lang="en-US" sz="3200">
              <a:solidFill>
                <a:schemeClr val="tx2"/>
              </a:solidFill>
              <a:latin typeface="Arial"/>
              <a:cs typeface="Arial"/>
            </a:endParaRPr>
          </a:p>
        </p:txBody>
      </p:sp>
      <p:graphicFrame>
        <p:nvGraphicFramePr>
          <p:cNvPr id="5" name="Diagram 4">
            <a:extLst>
              <a:ext uri="{FF2B5EF4-FFF2-40B4-BE49-F238E27FC236}">
                <a16:creationId xmlns:a16="http://schemas.microsoft.com/office/drawing/2014/main" id="{45530923-7329-E0F2-4205-24AE7410DE5F}"/>
              </a:ext>
            </a:extLst>
          </p:cNvPr>
          <p:cNvGraphicFramePr/>
          <p:nvPr>
            <p:extLst>
              <p:ext uri="{D42A27DB-BD31-4B8C-83A1-F6EECF244321}">
                <p14:modId xmlns:p14="http://schemas.microsoft.com/office/powerpoint/2010/main" val="141719353"/>
              </p:ext>
            </p:extLst>
          </p:nvPr>
        </p:nvGraphicFramePr>
        <p:xfrm>
          <a:off x="860612" y="1345917"/>
          <a:ext cx="10418322" cy="5014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4654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75227-2028-2BB0-CE03-23A007493C5A}"/>
              </a:ext>
            </a:extLst>
          </p:cNvPr>
          <p:cNvSpPr txBox="1"/>
          <p:nvPr/>
        </p:nvSpPr>
        <p:spPr>
          <a:xfrm>
            <a:off x="2017059" y="3046512"/>
            <a:ext cx="7628964"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2000" b="1">
              <a:solidFill>
                <a:srgbClr val="44546A"/>
              </a:solidFill>
              <a:latin typeface="Arial"/>
              <a:cs typeface="Segoe UI"/>
            </a:endParaRPr>
          </a:p>
          <a:p>
            <a:pPr algn="ctr"/>
            <a:endParaRPr lang="en-GB" sz="2000" b="1">
              <a:solidFill>
                <a:srgbClr val="44546A"/>
              </a:solidFill>
              <a:latin typeface="Arial"/>
              <a:cs typeface="Segoe UI"/>
            </a:endParaRPr>
          </a:p>
          <a:p>
            <a:pPr algn="ctr"/>
            <a:endParaRPr lang="en-GB" sz="2000">
              <a:solidFill>
                <a:srgbClr val="44546A"/>
              </a:solidFill>
              <a:latin typeface="Arial"/>
              <a:cs typeface="Segoe UI"/>
            </a:endParaRPr>
          </a:p>
        </p:txBody>
      </p:sp>
      <p:sp>
        <p:nvSpPr>
          <p:cNvPr id="3" name="TextBox 2">
            <a:extLst>
              <a:ext uri="{FF2B5EF4-FFF2-40B4-BE49-F238E27FC236}">
                <a16:creationId xmlns:a16="http://schemas.microsoft.com/office/drawing/2014/main" id="{0D039C28-1D74-90C6-2B64-1B925E5125B9}"/>
              </a:ext>
            </a:extLst>
          </p:cNvPr>
          <p:cNvSpPr txBox="1"/>
          <p:nvPr/>
        </p:nvSpPr>
        <p:spPr>
          <a:xfrm>
            <a:off x="1631233" y="293077"/>
            <a:ext cx="8399929"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300">
                <a:solidFill>
                  <a:srgbClr val="44546A"/>
                </a:solidFill>
                <a:latin typeface="Arial"/>
                <a:cs typeface="Arial"/>
              </a:rPr>
              <a:t>Questions</a:t>
            </a:r>
            <a:endParaRPr lang="en-US"/>
          </a:p>
        </p:txBody>
      </p:sp>
      <p:pic>
        <p:nvPicPr>
          <p:cNvPr id="4" name="Picture 3" descr="Andrew Fountain - Truth and the Bible | Newlife Church Toronto">
            <a:extLst>
              <a:ext uri="{FF2B5EF4-FFF2-40B4-BE49-F238E27FC236}">
                <a16:creationId xmlns:a16="http://schemas.microsoft.com/office/drawing/2014/main" id="{FA880112-A5DB-CC62-7EBA-E9857A15F215}"/>
              </a:ext>
            </a:extLst>
          </p:cNvPr>
          <p:cNvPicPr>
            <a:picLocks noChangeAspect="1"/>
          </p:cNvPicPr>
          <p:nvPr/>
        </p:nvPicPr>
        <p:blipFill>
          <a:blip r:embed="rId2"/>
          <a:stretch>
            <a:fillRect/>
          </a:stretch>
        </p:blipFill>
        <p:spPr>
          <a:xfrm>
            <a:off x="3757246" y="1745310"/>
            <a:ext cx="4149969" cy="3113377"/>
          </a:xfrm>
          <a:prstGeom prst="rect">
            <a:avLst/>
          </a:prstGeom>
        </p:spPr>
      </p:pic>
      <p:pic>
        <p:nvPicPr>
          <p:cNvPr id="5" name="Picture 4" descr="Question mark boxes">
            <a:extLst>
              <a:ext uri="{FF2B5EF4-FFF2-40B4-BE49-F238E27FC236}">
                <a16:creationId xmlns:a16="http://schemas.microsoft.com/office/drawing/2014/main" id="{227910CE-E122-1457-8890-650A8F5EC28F}"/>
              </a:ext>
            </a:extLst>
          </p:cNvPr>
          <p:cNvPicPr>
            <a:picLocks noChangeAspect="1"/>
          </p:cNvPicPr>
          <p:nvPr/>
        </p:nvPicPr>
        <p:blipFill>
          <a:blip r:embed="rId3"/>
          <a:stretch>
            <a:fillRect/>
          </a:stretch>
        </p:blipFill>
        <p:spPr>
          <a:xfrm>
            <a:off x="2175710" y="1298313"/>
            <a:ext cx="7399422" cy="4161112"/>
          </a:xfrm>
          <a:prstGeom prst="rect">
            <a:avLst/>
          </a:prstGeom>
        </p:spPr>
      </p:pic>
    </p:spTree>
    <p:extLst>
      <p:ext uri="{BB962C8B-B14F-4D97-AF65-F5344CB8AC3E}">
        <p14:creationId xmlns:p14="http://schemas.microsoft.com/office/powerpoint/2010/main" val="3667467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75227-2028-2BB0-CE03-23A007493C5A}"/>
              </a:ext>
            </a:extLst>
          </p:cNvPr>
          <p:cNvSpPr txBox="1"/>
          <p:nvPr/>
        </p:nvSpPr>
        <p:spPr>
          <a:xfrm>
            <a:off x="2017059" y="3046512"/>
            <a:ext cx="7628964"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2000" b="1">
              <a:solidFill>
                <a:srgbClr val="44546A"/>
              </a:solidFill>
              <a:latin typeface="Arial"/>
              <a:cs typeface="Segoe UI"/>
            </a:endParaRPr>
          </a:p>
          <a:p>
            <a:pPr algn="ctr"/>
            <a:endParaRPr lang="en-GB" sz="2000" b="1">
              <a:solidFill>
                <a:srgbClr val="44546A"/>
              </a:solidFill>
              <a:latin typeface="Arial"/>
              <a:cs typeface="Segoe UI"/>
            </a:endParaRPr>
          </a:p>
          <a:p>
            <a:pPr algn="ctr"/>
            <a:endParaRPr lang="en-GB" sz="2000">
              <a:solidFill>
                <a:srgbClr val="44546A"/>
              </a:solidFill>
              <a:latin typeface="Arial"/>
              <a:cs typeface="Segoe UI"/>
            </a:endParaRPr>
          </a:p>
        </p:txBody>
      </p:sp>
      <p:sp>
        <p:nvSpPr>
          <p:cNvPr id="3" name="TextBox 2">
            <a:extLst>
              <a:ext uri="{FF2B5EF4-FFF2-40B4-BE49-F238E27FC236}">
                <a16:creationId xmlns:a16="http://schemas.microsoft.com/office/drawing/2014/main" id="{0D039C28-1D74-90C6-2B64-1B925E5125B9}"/>
              </a:ext>
            </a:extLst>
          </p:cNvPr>
          <p:cNvSpPr txBox="1"/>
          <p:nvPr/>
        </p:nvSpPr>
        <p:spPr>
          <a:xfrm>
            <a:off x="2070848" y="1524000"/>
            <a:ext cx="8399929"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4300">
              <a:solidFill>
                <a:srgbClr val="44546A"/>
              </a:solidFill>
              <a:latin typeface="Arial"/>
              <a:cs typeface="Arial"/>
            </a:endParaRPr>
          </a:p>
        </p:txBody>
      </p:sp>
      <p:sp>
        <p:nvSpPr>
          <p:cNvPr id="5" name="TextBox 1">
            <a:extLst>
              <a:ext uri="{FF2B5EF4-FFF2-40B4-BE49-F238E27FC236}">
                <a16:creationId xmlns:a16="http://schemas.microsoft.com/office/drawing/2014/main" id="{2F192EAB-FD9A-AF3F-DB94-7669448ED04C}"/>
              </a:ext>
            </a:extLst>
          </p:cNvPr>
          <p:cNvSpPr txBox="1"/>
          <p:nvPr/>
        </p:nvSpPr>
        <p:spPr>
          <a:xfrm>
            <a:off x="670112" y="1528120"/>
            <a:ext cx="10851776" cy="489364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rabicPeriod"/>
            </a:pPr>
            <a:r>
              <a:rPr lang="en-GB" sz="2400">
                <a:latin typeface="Arial"/>
                <a:cs typeface="Arial"/>
              </a:rPr>
              <a:t>Receive briefing from Primary Contact on course specific information, including previous External Examiner reports.</a:t>
            </a:r>
          </a:p>
          <a:p>
            <a:pPr marL="457200" indent="-457200">
              <a:buFont typeface="+mj-lt"/>
              <a:buAutoNum type="arabicPeriod"/>
            </a:pPr>
            <a:endParaRPr lang="en-GB" sz="2400">
              <a:latin typeface="Arial"/>
              <a:cs typeface="Arial"/>
            </a:endParaRPr>
          </a:p>
          <a:p>
            <a:pPr marL="457200" indent="-457200">
              <a:buFont typeface="+mj-lt"/>
              <a:buAutoNum type="arabicPeriod"/>
            </a:pPr>
            <a:r>
              <a:rPr lang="en-GB" sz="2400">
                <a:latin typeface="Arial"/>
                <a:cs typeface="Arial"/>
              </a:rPr>
              <a:t>Carry out Right to Work Check if you have not done so already </a:t>
            </a:r>
          </a:p>
          <a:p>
            <a:pPr marL="457200" indent="-457200">
              <a:buFont typeface="+mj-lt"/>
              <a:buAutoNum type="arabicPeriod"/>
            </a:pPr>
            <a:endParaRPr lang="en-GB" sz="2400">
              <a:latin typeface="Arial"/>
              <a:cs typeface="Arial"/>
            </a:endParaRPr>
          </a:p>
          <a:p>
            <a:pPr marL="442595" indent="-442595"/>
            <a:r>
              <a:rPr lang="en-GB" sz="2400">
                <a:latin typeface="Arial"/>
                <a:cs typeface="Arial"/>
              </a:rPr>
              <a:t>3.   Familiarise yourself with key information on ‘</a:t>
            </a:r>
            <a:r>
              <a:rPr lang="en-GB" sz="2400" i="1">
                <a:latin typeface="Arial"/>
                <a:cs typeface="Arial"/>
                <a:hlinkClick r:id="rId2"/>
              </a:rPr>
              <a:t>Information for External Examiners</a:t>
            </a:r>
            <a:r>
              <a:rPr lang="en-GB" sz="2400" i="1">
                <a:latin typeface="Arial"/>
                <a:cs typeface="Arial"/>
              </a:rPr>
              <a:t>’ </a:t>
            </a:r>
            <a:r>
              <a:rPr lang="en-GB" sz="2400">
                <a:latin typeface="Arial"/>
                <a:cs typeface="Arial"/>
              </a:rPr>
              <a:t>section of the Quality and Standards website </a:t>
            </a:r>
          </a:p>
          <a:p>
            <a:pPr marL="899795" lvl="1" indent="-442595">
              <a:buFont typeface="Arial" panose="020B0604020202020204" pitchFamily="34" charset="0"/>
              <a:buChar char="•"/>
            </a:pPr>
            <a:r>
              <a:rPr lang="en-GB" sz="2400">
                <a:latin typeface="Arial"/>
                <a:cs typeface="Arial"/>
              </a:rPr>
              <a:t>	 Includes External Examiner handbook</a:t>
            </a:r>
          </a:p>
          <a:p>
            <a:pPr marL="996950" lvl="1" indent="-539750">
              <a:buFont typeface="Arial" panose="020B0604020202020204" pitchFamily="34" charset="0"/>
              <a:buChar char="•"/>
            </a:pPr>
            <a:r>
              <a:rPr lang="en-GB" sz="2400">
                <a:latin typeface="Arial"/>
                <a:cs typeface="Arial"/>
              </a:rPr>
              <a:t>Guidance on navigating Virtual Learning Environments</a:t>
            </a:r>
          </a:p>
          <a:p>
            <a:pPr marL="996950" lvl="1" indent="-539750">
              <a:buFont typeface="Arial" panose="020B0604020202020204" pitchFamily="34" charset="0"/>
              <a:buChar char="•"/>
            </a:pPr>
            <a:r>
              <a:rPr lang="en-GB" sz="2400">
                <a:latin typeface="Arial"/>
                <a:cs typeface="Arial"/>
              </a:rPr>
              <a:t>Academic Regulations for Taught Awards</a:t>
            </a:r>
          </a:p>
          <a:p>
            <a:pPr marL="539750" indent="-539750"/>
            <a:endParaRPr lang="en-GB" sz="2400">
              <a:latin typeface="Arial"/>
              <a:cs typeface="Arial"/>
            </a:endParaRPr>
          </a:p>
          <a:p>
            <a:pPr marL="539750" indent="-539750" algn="ctr"/>
            <a:r>
              <a:rPr lang="en-GB" sz="2400">
                <a:latin typeface="Arial"/>
                <a:cs typeface="Arial"/>
              </a:rPr>
              <a:t>Contact details: </a:t>
            </a:r>
            <a:r>
              <a:rPr lang="en-GB" sz="2400" u="sng">
                <a:latin typeface="Arial"/>
                <a:cs typeface="Arial"/>
                <a:hlinkClick r:id="rId3"/>
              </a:rPr>
              <a:t>external-examiners@canterbury.ac.uk</a:t>
            </a:r>
            <a:endParaRPr lang="en-GB" sz="2400" u="sng">
              <a:latin typeface="Arial"/>
              <a:cs typeface="Arial"/>
            </a:endParaRPr>
          </a:p>
          <a:p>
            <a:pPr marL="539750" indent="-539750"/>
            <a:endParaRPr lang="en-GB" sz="2400">
              <a:latin typeface="Arial"/>
              <a:cs typeface="Arial"/>
            </a:endParaRPr>
          </a:p>
        </p:txBody>
      </p:sp>
      <p:sp>
        <p:nvSpPr>
          <p:cNvPr id="6" name="TextBox 2">
            <a:extLst>
              <a:ext uri="{FF2B5EF4-FFF2-40B4-BE49-F238E27FC236}">
                <a16:creationId xmlns:a16="http://schemas.microsoft.com/office/drawing/2014/main" id="{98D60C7B-74DA-0E3F-A576-6B85EB627665}"/>
              </a:ext>
            </a:extLst>
          </p:cNvPr>
          <p:cNvSpPr txBox="1"/>
          <p:nvPr/>
        </p:nvSpPr>
        <p:spPr>
          <a:xfrm>
            <a:off x="1905952" y="521201"/>
            <a:ext cx="8026399" cy="64633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a:solidFill>
                  <a:schemeClr val="tx2"/>
                </a:solidFill>
                <a:latin typeface="Arial"/>
                <a:cs typeface="Arial"/>
              </a:rPr>
              <a:t>What happens next?</a:t>
            </a:r>
            <a:endParaRPr lang="en-US" sz="3600">
              <a:solidFill>
                <a:schemeClr val="tx2"/>
              </a:solidFill>
              <a:latin typeface="Arial"/>
              <a:cs typeface="Arial"/>
            </a:endParaRPr>
          </a:p>
        </p:txBody>
      </p:sp>
    </p:spTree>
    <p:extLst>
      <p:ext uri="{BB962C8B-B14F-4D97-AF65-F5344CB8AC3E}">
        <p14:creationId xmlns:p14="http://schemas.microsoft.com/office/powerpoint/2010/main" val="161332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75227-2028-2BB0-CE03-23A007493C5A}"/>
              </a:ext>
            </a:extLst>
          </p:cNvPr>
          <p:cNvSpPr txBox="1"/>
          <p:nvPr/>
        </p:nvSpPr>
        <p:spPr>
          <a:xfrm>
            <a:off x="2017059" y="3046512"/>
            <a:ext cx="7628964"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2000" b="1">
              <a:solidFill>
                <a:srgbClr val="44546A"/>
              </a:solidFill>
              <a:latin typeface="Arial"/>
              <a:cs typeface="Segoe UI"/>
            </a:endParaRPr>
          </a:p>
          <a:p>
            <a:pPr algn="ctr"/>
            <a:endParaRPr lang="en-GB" sz="2000" b="1">
              <a:solidFill>
                <a:srgbClr val="44546A"/>
              </a:solidFill>
              <a:latin typeface="Arial"/>
              <a:cs typeface="Segoe UI"/>
            </a:endParaRPr>
          </a:p>
          <a:p>
            <a:pPr algn="ctr"/>
            <a:endParaRPr lang="en-GB" sz="2000">
              <a:solidFill>
                <a:srgbClr val="44546A"/>
              </a:solidFill>
              <a:latin typeface="Arial"/>
              <a:cs typeface="Segoe UI"/>
            </a:endParaRPr>
          </a:p>
        </p:txBody>
      </p:sp>
      <p:sp>
        <p:nvSpPr>
          <p:cNvPr id="4" name="Title 1">
            <a:extLst>
              <a:ext uri="{FF2B5EF4-FFF2-40B4-BE49-F238E27FC236}">
                <a16:creationId xmlns:a16="http://schemas.microsoft.com/office/drawing/2014/main" id="{84DF7CB8-F047-A0FD-EDB9-D3FB2E1D19CE}"/>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solidFill>
                  <a:schemeClr val="tx2"/>
                </a:solidFill>
                <a:latin typeface="Arial"/>
                <a:cs typeface="Arial"/>
              </a:rPr>
              <a:t>Housekeeping</a:t>
            </a:r>
          </a:p>
        </p:txBody>
      </p:sp>
      <p:sp>
        <p:nvSpPr>
          <p:cNvPr id="5" name="Content Placeholder 2">
            <a:extLst>
              <a:ext uri="{FF2B5EF4-FFF2-40B4-BE49-F238E27FC236}">
                <a16:creationId xmlns:a16="http://schemas.microsoft.com/office/drawing/2014/main" id="{6C7F0998-4CDB-11FB-18E6-B7D4B1169E4B}"/>
              </a:ext>
            </a:extLst>
          </p:cNvPr>
          <p:cNvSpPr>
            <a:spLocks noGrp="1"/>
          </p:cNvSpPr>
          <p:nvPr/>
        </p:nvSpPr>
        <p:spPr>
          <a:xfrm>
            <a:off x="838200" y="1858735"/>
            <a:ext cx="10619232" cy="38201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endParaRPr lang="en-GB">
              <a:solidFill>
                <a:schemeClr val="tx2"/>
              </a:solidFill>
              <a:latin typeface="Arial"/>
              <a:cs typeface="Arial"/>
            </a:endParaRPr>
          </a:p>
          <a:p>
            <a:pPr marL="514350" indent="-514350">
              <a:buFont typeface="+mj-lt"/>
              <a:buAutoNum type="arabicPeriod"/>
            </a:pPr>
            <a:endParaRPr lang="en-GB">
              <a:solidFill>
                <a:schemeClr val="tx2"/>
              </a:solidFill>
              <a:latin typeface="Arial"/>
              <a:cs typeface="Arial"/>
            </a:endParaRPr>
          </a:p>
        </p:txBody>
      </p:sp>
      <p:sp>
        <p:nvSpPr>
          <p:cNvPr id="7" name="Content Placeholder 2">
            <a:extLst>
              <a:ext uri="{FF2B5EF4-FFF2-40B4-BE49-F238E27FC236}">
                <a16:creationId xmlns:a16="http://schemas.microsoft.com/office/drawing/2014/main" id="{5303BB99-0D6D-B8D8-D94F-94CAD53D54B1}"/>
              </a:ext>
            </a:extLst>
          </p:cNvPr>
          <p:cNvSpPr>
            <a:spLocks noGrp="1"/>
          </p:cNvSpPr>
          <p:nvPr/>
        </p:nvSpPr>
        <p:spPr>
          <a:xfrm>
            <a:off x="990600" y="1858735"/>
            <a:ext cx="10619232" cy="39725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latin typeface="Arial"/>
                <a:cs typeface="Arial"/>
              </a:rPr>
              <a:t>This meeting is being recorded, initially your microphone and video will be disabled</a:t>
            </a:r>
          </a:p>
          <a:p>
            <a:r>
              <a:rPr lang="en-US" dirty="0">
                <a:solidFill>
                  <a:schemeClr val="tx2"/>
                </a:solidFill>
                <a:latin typeface="Arial"/>
                <a:cs typeface="Arial"/>
              </a:rPr>
              <a:t>You may need to give consent to being recorded before asking a question </a:t>
            </a:r>
          </a:p>
          <a:p>
            <a:r>
              <a:rPr lang="en-US" dirty="0">
                <a:solidFill>
                  <a:schemeClr val="tx2"/>
                </a:solidFill>
                <a:latin typeface="Arial"/>
                <a:cs typeface="Arial"/>
              </a:rPr>
              <a:t>Unmute and click YES when prompted</a:t>
            </a:r>
          </a:p>
          <a:p>
            <a:pPr marL="0" indent="0">
              <a:buNone/>
            </a:pPr>
            <a:endParaRPr lang="en-GB" dirty="0">
              <a:solidFill>
                <a:schemeClr val="tx2"/>
              </a:solidFill>
              <a:latin typeface="Arial"/>
              <a:cs typeface="Arial"/>
            </a:endParaRPr>
          </a:p>
        </p:txBody>
      </p:sp>
    </p:spTree>
    <p:extLst>
      <p:ext uri="{BB962C8B-B14F-4D97-AF65-F5344CB8AC3E}">
        <p14:creationId xmlns:p14="http://schemas.microsoft.com/office/powerpoint/2010/main" val="2363649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15418-A341-6832-E6F6-9CC3915DB88A}"/>
              </a:ext>
            </a:extLst>
          </p:cNvPr>
          <p:cNvSpPr>
            <a:spLocks noGrp="1"/>
          </p:cNvSpPr>
          <p:nvPr>
            <p:ph type="title"/>
          </p:nvPr>
        </p:nvSpPr>
        <p:spPr/>
        <p:txBody>
          <a:bodyPr>
            <a:normAutofit fontScale="90000"/>
          </a:bodyPr>
          <a:lstStyle/>
          <a:p>
            <a:pPr algn="ctr"/>
            <a:r>
              <a:rPr lang="en-US" sz="3600" b="0">
                <a:solidFill>
                  <a:schemeClr val="tx2"/>
                </a:solidFill>
                <a:latin typeface="Arial"/>
                <a:ea typeface="+mn-ea"/>
                <a:cs typeface="Arial"/>
              </a:rPr>
              <a:t>Frequently Asked Questions</a:t>
            </a:r>
            <a:endParaRPr lang="en-GB" sz="3600" b="0">
              <a:solidFill>
                <a:schemeClr val="tx2"/>
              </a:solidFill>
              <a:latin typeface="Arial"/>
              <a:ea typeface="+mn-ea"/>
              <a:cs typeface="Arial"/>
            </a:endParaRPr>
          </a:p>
        </p:txBody>
      </p:sp>
      <p:sp>
        <p:nvSpPr>
          <p:cNvPr id="3" name="Content Placeholder 2">
            <a:extLst>
              <a:ext uri="{FF2B5EF4-FFF2-40B4-BE49-F238E27FC236}">
                <a16:creationId xmlns:a16="http://schemas.microsoft.com/office/drawing/2014/main" id="{23DF6508-C3FE-42F6-224D-47E6AA47C5ED}"/>
              </a:ext>
            </a:extLst>
          </p:cNvPr>
          <p:cNvSpPr>
            <a:spLocks noGrp="1"/>
          </p:cNvSpPr>
          <p:nvPr>
            <p:ph idx="13"/>
          </p:nvPr>
        </p:nvSpPr>
        <p:spPr>
          <a:xfrm>
            <a:off x="738554" y="1044863"/>
            <a:ext cx="10147160" cy="4582214"/>
          </a:xfrm>
        </p:spPr>
        <p:txBody>
          <a:bodyPr/>
          <a:lstStyle/>
          <a:p>
            <a:pPr marL="457200" indent="-457200">
              <a:buFont typeface="+mj-lt"/>
              <a:buAutoNum type="arabicPeriod"/>
            </a:pPr>
            <a:r>
              <a:rPr lang="en-US" sz="2400">
                <a:solidFill>
                  <a:schemeClr val="tx1"/>
                </a:solidFill>
                <a:latin typeface="Arial"/>
                <a:ea typeface="+mn-ea"/>
                <a:cs typeface="Arial"/>
              </a:rPr>
              <a:t>Blackboard accounts set up through primary course contact </a:t>
            </a:r>
          </a:p>
          <a:p>
            <a:pPr marL="457200" indent="-457200">
              <a:buFont typeface="+mj-lt"/>
              <a:buAutoNum type="arabicPeriod"/>
            </a:pPr>
            <a:endParaRPr lang="en-GB" sz="2400">
              <a:solidFill>
                <a:schemeClr val="tx1"/>
              </a:solidFill>
              <a:latin typeface="Arial"/>
              <a:ea typeface="+mn-ea"/>
              <a:cs typeface="Arial"/>
            </a:endParaRPr>
          </a:p>
          <a:p>
            <a:pPr marL="457200" indent="-457200">
              <a:buFont typeface="+mj-lt"/>
              <a:buAutoNum type="arabicPeriod"/>
            </a:pPr>
            <a:r>
              <a:rPr lang="en-GB" sz="2400">
                <a:solidFill>
                  <a:schemeClr val="tx1"/>
                </a:solidFill>
                <a:latin typeface="Arial"/>
                <a:ea typeface="+mn-ea"/>
                <a:cs typeface="Arial"/>
              </a:rPr>
              <a:t>Length of tenure is 4 years standard </a:t>
            </a:r>
          </a:p>
          <a:p>
            <a:pPr marL="457200" indent="-457200">
              <a:buFont typeface="+mj-lt"/>
              <a:buAutoNum type="arabicPeriod"/>
            </a:pPr>
            <a:endParaRPr lang="en-GB" sz="2400">
              <a:solidFill>
                <a:schemeClr val="tx1"/>
              </a:solidFill>
              <a:latin typeface="Arial"/>
              <a:ea typeface="+mn-ea"/>
              <a:cs typeface="Arial"/>
            </a:endParaRPr>
          </a:p>
          <a:p>
            <a:pPr marL="457200" indent="-457200">
              <a:buFont typeface="+mj-lt"/>
              <a:buAutoNum type="arabicPeriod"/>
            </a:pPr>
            <a:r>
              <a:rPr lang="en-GB" sz="2400">
                <a:solidFill>
                  <a:schemeClr val="tx1"/>
                </a:solidFill>
                <a:latin typeface="Arial"/>
                <a:ea typeface="+mn-ea"/>
                <a:cs typeface="Arial"/>
              </a:rPr>
              <a:t>Any required visits will be organised through the primary </a:t>
            </a:r>
            <a:r>
              <a:rPr lang="en-US" sz="2400">
                <a:solidFill>
                  <a:schemeClr val="tx1"/>
                </a:solidFill>
                <a:latin typeface="Arial"/>
                <a:ea typeface="+mn-ea"/>
                <a:cs typeface="Arial"/>
              </a:rPr>
              <a:t>course contact</a:t>
            </a:r>
          </a:p>
          <a:p>
            <a:pPr marL="457200" indent="-457200">
              <a:buFont typeface="+mj-lt"/>
              <a:buAutoNum type="arabicPeriod"/>
            </a:pPr>
            <a:endParaRPr lang="en-GB" sz="2400">
              <a:solidFill>
                <a:schemeClr val="tx1"/>
              </a:solidFill>
              <a:latin typeface="Arial"/>
              <a:ea typeface="+mn-ea"/>
              <a:cs typeface="Arial"/>
            </a:endParaRPr>
          </a:p>
        </p:txBody>
      </p:sp>
    </p:spTree>
    <p:extLst>
      <p:ext uri="{BB962C8B-B14F-4D97-AF65-F5344CB8AC3E}">
        <p14:creationId xmlns:p14="http://schemas.microsoft.com/office/powerpoint/2010/main" val="41218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7" name="Rectangle 16">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Rectangle 20">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500F8BE-889D-AC01-BE14-AEA07A8249EC}"/>
              </a:ext>
            </a:extLst>
          </p:cNvPr>
          <p:cNvSpPr>
            <a:spLocks noGrp="1"/>
          </p:cNvSpPr>
          <p:nvPr>
            <p:ph type="title"/>
          </p:nvPr>
        </p:nvSpPr>
        <p:spPr>
          <a:xfrm>
            <a:off x="784792" y="1912143"/>
            <a:ext cx="3702580" cy="1616203"/>
          </a:xfrm>
        </p:spPr>
        <p:txBody>
          <a:bodyPr vert="horz" lIns="91440" tIns="45720" rIns="91440" bIns="45720" rtlCol="0" anchor="b">
            <a:normAutofit/>
          </a:bodyPr>
          <a:lstStyle/>
          <a:p>
            <a:r>
              <a:rPr lang="en-US">
                <a:solidFill>
                  <a:srgbClr val="FFFFFF"/>
                </a:solidFill>
                <a:cs typeface="Calibri Light"/>
              </a:rPr>
              <a:t>Welcome to Canterbury Christ Church University </a:t>
            </a:r>
            <a:endParaRPr lang="en-US" kern="1200">
              <a:solidFill>
                <a:srgbClr val="FFFFFF"/>
              </a:solidFill>
              <a:latin typeface="+mj-lt"/>
              <a:ea typeface="+mj-ea"/>
              <a:cs typeface="+mj-cs"/>
            </a:endParaRPr>
          </a:p>
        </p:txBody>
      </p:sp>
      <p:pic>
        <p:nvPicPr>
          <p:cNvPr id="5" name="Picture Placeholder 4" descr="N:\LINDA\OPEN DAY\Chapel.jpg">
            <a:extLst>
              <a:ext uri="{FF2B5EF4-FFF2-40B4-BE49-F238E27FC236}">
                <a16:creationId xmlns:a16="http://schemas.microsoft.com/office/drawing/2014/main" id="{31CCE2A2-A47B-49CA-0811-4F0AD8575A04}"/>
              </a:ext>
            </a:extLst>
          </p:cNvPr>
          <p:cNvPicPr>
            <a:picLocks noGrp="1" noChangeAspect="1"/>
          </p:cNvPicPr>
          <p:nvPr>
            <p:ph type="pic" idx="1"/>
          </p:nvPr>
        </p:nvPicPr>
        <p:blipFill>
          <a:blip r:embed="rId2"/>
          <a:srcRect l="13958" r="13958"/>
          <a:stretch/>
        </p:blipFill>
        <p:spPr>
          <a:xfrm>
            <a:off x="6005304" y="1294289"/>
            <a:ext cx="5407002" cy="4269421"/>
          </a:xfrm>
          <a:prstGeom prst="rect">
            <a:avLst/>
          </a:prstGeom>
        </p:spPr>
      </p:pic>
    </p:spTree>
    <p:extLst>
      <p:ext uri="{BB962C8B-B14F-4D97-AF65-F5344CB8AC3E}">
        <p14:creationId xmlns:p14="http://schemas.microsoft.com/office/powerpoint/2010/main" val="3361740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A logo with blue circles&#10;&#10;Description automatically generated">
            <a:extLst>
              <a:ext uri="{FF2B5EF4-FFF2-40B4-BE49-F238E27FC236}">
                <a16:creationId xmlns:a16="http://schemas.microsoft.com/office/drawing/2014/main" id="{16222845-90F0-37C1-5350-B5264FBEAB3A}"/>
              </a:ext>
            </a:extLst>
          </p:cNvPr>
          <p:cNvPicPr>
            <a:picLocks noChangeAspect="1"/>
          </p:cNvPicPr>
          <p:nvPr/>
        </p:nvPicPr>
        <p:blipFill>
          <a:blip r:embed="rId2"/>
          <a:stretch>
            <a:fillRect/>
          </a:stretch>
        </p:blipFill>
        <p:spPr>
          <a:xfrm>
            <a:off x="3542" y="5922596"/>
            <a:ext cx="2132379" cy="932962"/>
          </a:xfrm>
          <a:prstGeom prst="rect">
            <a:avLst/>
          </a:prstGeom>
        </p:spPr>
      </p:pic>
      <p:pic>
        <p:nvPicPr>
          <p:cNvPr id="4" name="Picture 3" descr="Shape, icon&#10;&#10;Description automatically generated">
            <a:extLst>
              <a:ext uri="{FF2B5EF4-FFF2-40B4-BE49-F238E27FC236}">
                <a16:creationId xmlns:a16="http://schemas.microsoft.com/office/drawing/2014/main" id="{18CAFD3F-DBC6-DA8A-E736-6F03F1D4171F}"/>
              </a:ext>
            </a:extLst>
          </p:cNvPr>
          <p:cNvPicPr>
            <a:picLocks noChangeAspect="1"/>
          </p:cNvPicPr>
          <p:nvPr/>
        </p:nvPicPr>
        <p:blipFill>
          <a:blip r:embed="rId3"/>
          <a:stretch>
            <a:fillRect/>
          </a:stretch>
        </p:blipFill>
        <p:spPr>
          <a:xfrm>
            <a:off x="6890568" y="2529762"/>
            <a:ext cx="2743200" cy="2737714"/>
          </a:xfrm>
          <a:prstGeom prst="rect">
            <a:avLst/>
          </a:prstGeom>
        </p:spPr>
      </p:pic>
      <p:sp>
        <p:nvSpPr>
          <p:cNvPr id="5" name="Title 1">
            <a:extLst>
              <a:ext uri="{FF2B5EF4-FFF2-40B4-BE49-F238E27FC236}">
                <a16:creationId xmlns:a16="http://schemas.microsoft.com/office/drawing/2014/main" id="{21ED4237-57FC-22B8-6393-5B4598FB133D}"/>
              </a:ext>
            </a:extLst>
          </p:cNvPr>
          <p:cNvSpPr>
            <a:spLocks noGrp="1"/>
          </p:cNvSpPr>
          <p:nvPr/>
        </p:nvSpPr>
        <p:spPr>
          <a:xfrm>
            <a:off x="924582" y="2018986"/>
            <a:ext cx="5873260" cy="273771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800">
                <a:solidFill>
                  <a:srgbClr val="FFFFFF"/>
                </a:solidFill>
                <a:latin typeface="Arial"/>
                <a:cs typeface="Arial"/>
              </a:rPr>
              <a:t>Overview of the Taught Regulations</a:t>
            </a:r>
          </a:p>
        </p:txBody>
      </p:sp>
      <p:sp>
        <p:nvSpPr>
          <p:cNvPr id="3" name="TextBox 2">
            <a:extLst>
              <a:ext uri="{FF2B5EF4-FFF2-40B4-BE49-F238E27FC236}">
                <a16:creationId xmlns:a16="http://schemas.microsoft.com/office/drawing/2014/main" id="{64CB9625-5C8F-6AEB-DE20-B8541B9D5415}"/>
              </a:ext>
            </a:extLst>
          </p:cNvPr>
          <p:cNvSpPr txBox="1"/>
          <p:nvPr/>
        </p:nvSpPr>
        <p:spPr>
          <a:xfrm>
            <a:off x="4009293" y="5423968"/>
            <a:ext cx="7785284" cy="1077218"/>
          </a:xfrm>
          <a:prstGeom prst="rect">
            <a:avLst/>
          </a:prstGeom>
          <a:noFill/>
        </p:spPr>
        <p:txBody>
          <a:bodyPr wrap="square" rtlCol="0">
            <a:spAutoFit/>
          </a:bodyPr>
          <a:lstStyle/>
          <a:p>
            <a:r>
              <a:rPr lang="en-US" sz="1600" b="1" dirty="0">
                <a:solidFill>
                  <a:schemeClr val="tx2"/>
                </a:solidFill>
                <a:latin typeface="Arial"/>
                <a:cs typeface="Arial"/>
              </a:rPr>
              <a:t>Useful links:</a:t>
            </a:r>
            <a:r>
              <a:rPr lang="en-US" sz="1600" b="1" dirty="0">
                <a:solidFill>
                  <a:schemeClr val="tx2"/>
                </a:solidFill>
                <a:latin typeface="Arial"/>
                <a:cs typeface="Arial"/>
                <a:hlinkClick r:id="rId4">
                  <a:extLst>
                    <a:ext uri="{A12FA001-AC4F-418D-AE19-62706E023703}">
                      <ahyp:hlinkClr xmlns:ahyp="http://schemas.microsoft.com/office/drawing/2018/hyperlinkcolor" val="tx"/>
                    </a:ext>
                  </a:extLst>
                </a:hlinkClick>
              </a:rPr>
              <a:t> </a:t>
            </a:r>
          </a:p>
          <a:p>
            <a:r>
              <a:rPr lang="en-US" sz="1600" dirty="0">
                <a:solidFill>
                  <a:schemeClr val="tx2"/>
                </a:solidFill>
                <a:latin typeface="Arial"/>
                <a:cs typeface="Arial"/>
                <a:hlinkClick r:id="rId5">
                  <a:extLst>
                    <a:ext uri="{A12FA001-AC4F-418D-AE19-62706E023703}">
                      <ahyp:hlinkClr xmlns:ahyp="http://schemas.microsoft.com/office/drawing/2018/hyperlinkcolor" val="tx"/>
                    </a:ext>
                  </a:extLst>
                </a:hlinkClick>
              </a:rPr>
              <a:t>Regulation and credit Framework</a:t>
            </a:r>
            <a:endParaRPr lang="en-US" sz="1600" dirty="0">
              <a:solidFill>
                <a:schemeClr val="tx2"/>
              </a:solidFill>
              <a:latin typeface="Arial"/>
              <a:cs typeface="Arial"/>
            </a:endParaRPr>
          </a:p>
          <a:p>
            <a:r>
              <a:rPr lang="en-GB" sz="1600" dirty="0">
                <a:solidFill>
                  <a:schemeClr val="tx2"/>
                </a:solidFill>
                <a:latin typeface="Arial"/>
                <a:cs typeface="Arial"/>
                <a:hlinkClick r:id="rId6">
                  <a:extLst>
                    <a:ext uri="{A12FA001-AC4F-418D-AE19-62706E023703}">
                      <ahyp:hlinkClr xmlns:ahyp="http://schemas.microsoft.com/office/drawing/2018/hyperlinkcolor" val="tx"/>
                    </a:ext>
                  </a:extLst>
                </a:hlinkClick>
              </a:rPr>
              <a:t>Regulations for Taught Awards 23-24</a:t>
            </a:r>
            <a:endParaRPr lang="en-US" sz="1600" dirty="0">
              <a:solidFill>
                <a:schemeClr val="tx2"/>
              </a:solidFill>
              <a:latin typeface="Arial"/>
              <a:cs typeface="Arial"/>
              <a:hlinkClick r:id="rId6">
                <a:extLst>
                  <a:ext uri="{A12FA001-AC4F-418D-AE19-62706E023703}">
                    <ahyp:hlinkClr xmlns:ahyp="http://schemas.microsoft.com/office/drawing/2018/hyperlinkcolor" val="tx"/>
                  </a:ext>
                </a:extLst>
              </a:hlinkClick>
            </a:endParaRPr>
          </a:p>
          <a:p>
            <a:r>
              <a:rPr lang="en-US" sz="1600" dirty="0">
                <a:solidFill>
                  <a:schemeClr val="tx2"/>
                </a:solidFill>
                <a:latin typeface="Arial"/>
                <a:cs typeface="Arial"/>
                <a:hlinkClick r:id="rId7">
                  <a:extLst>
                    <a:ext uri="{A12FA001-AC4F-418D-AE19-62706E023703}">
                      <ahyp:hlinkClr xmlns:ahyp="http://schemas.microsoft.com/office/drawing/2018/hyperlinkcolor" val="tx"/>
                    </a:ext>
                  </a:extLst>
                </a:hlinkClick>
              </a:rPr>
              <a:t>Marking Procedures  </a:t>
            </a:r>
            <a:endParaRPr lang="en-US" sz="1600" dirty="0">
              <a:solidFill>
                <a:schemeClr val="tx2"/>
              </a:solidFill>
              <a:latin typeface="Arial"/>
              <a:cs typeface="Arial"/>
            </a:endParaRPr>
          </a:p>
        </p:txBody>
      </p:sp>
    </p:spTree>
    <p:extLst>
      <p:ext uri="{BB962C8B-B14F-4D97-AF65-F5344CB8AC3E}">
        <p14:creationId xmlns:p14="http://schemas.microsoft.com/office/powerpoint/2010/main" val="1100486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75227-2028-2BB0-CE03-23A007493C5A}"/>
              </a:ext>
            </a:extLst>
          </p:cNvPr>
          <p:cNvSpPr txBox="1"/>
          <p:nvPr/>
        </p:nvSpPr>
        <p:spPr>
          <a:xfrm>
            <a:off x="2017059" y="3046512"/>
            <a:ext cx="7628964"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2000" b="1">
              <a:solidFill>
                <a:srgbClr val="44546A"/>
              </a:solidFill>
              <a:latin typeface="Arial"/>
              <a:cs typeface="Segoe UI"/>
            </a:endParaRPr>
          </a:p>
          <a:p>
            <a:pPr algn="ctr"/>
            <a:endParaRPr lang="en-GB" sz="2000" b="1">
              <a:solidFill>
                <a:srgbClr val="44546A"/>
              </a:solidFill>
              <a:latin typeface="Arial"/>
              <a:cs typeface="Segoe UI"/>
            </a:endParaRPr>
          </a:p>
          <a:p>
            <a:pPr algn="ctr"/>
            <a:endParaRPr lang="en-GB" sz="2000">
              <a:solidFill>
                <a:srgbClr val="44546A"/>
              </a:solidFill>
              <a:latin typeface="Arial"/>
              <a:cs typeface="Segoe UI"/>
            </a:endParaRPr>
          </a:p>
        </p:txBody>
      </p:sp>
      <p:sp>
        <p:nvSpPr>
          <p:cNvPr id="3" name="TextBox 2">
            <a:extLst>
              <a:ext uri="{FF2B5EF4-FFF2-40B4-BE49-F238E27FC236}">
                <a16:creationId xmlns:a16="http://schemas.microsoft.com/office/drawing/2014/main" id="{0D039C28-1D74-90C6-2B64-1B925E5125B9}"/>
              </a:ext>
            </a:extLst>
          </p:cNvPr>
          <p:cNvSpPr txBox="1"/>
          <p:nvPr/>
        </p:nvSpPr>
        <p:spPr>
          <a:xfrm>
            <a:off x="2070848" y="1524000"/>
            <a:ext cx="8399929"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4300">
              <a:solidFill>
                <a:srgbClr val="44546A"/>
              </a:solidFill>
              <a:latin typeface="Arial"/>
              <a:cs typeface="Arial"/>
            </a:endParaRPr>
          </a:p>
        </p:txBody>
      </p:sp>
      <p:grpSp>
        <p:nvGrpSpPr>
          <p:cNvPr id="4" name="Group 3">
            <a:extLst>
              <a:ext uri="{FF2B5EF4-FFF2-40B4-BE49-F238E27FC236}">
                <a16:creationId xmlns:a16="http://schemas.microsoft.com/office/drawing/2014/main" id="{0CCBD451-30FF-F2A0-13F1-E667FA58B553}"/>
              </a:ext>
            </a:extLst>
          </p:cNvPr>
          <p:cNvGrpSpPr/>
          <p:nvPr/>
        </p:nvGrpSpPr>
        <p:grpSpPr>
          <a:xfrm>
            <a:off x="547750" y="1806804"/>
            <a:ext cx="11107057" cy="2905501"/>
            <a:chOff x="547750" y="1806804"/>
            <a:chExt cx="11107057" cy="2905501"/>
          </a:xfrm>
        </p:grpSpPr>
        <p:sp>
          <p:nvSpPr>
            <p:cNvPr id="5" name="Rectangle: Rounded Corners 4">
              <a:extLst>
                <a:ext uri="{FF2B5EF4-FFF2-40B4-BE49-F238E27FC236}">
                  <a16:creationId xmlns:a16="http://schemas.microsoft.com/office/drawing/2014/main" id="{3A3A1A79-9961-FBB1-56D0-73CAE37DD1FC}"/>
                </a:ext>
              </a:extLst>
            </p:cNvPr>
            <p:cNvSpPr/>
            <p:nvPr/>
          </p:nvSpPr>
          <p:spPr>
            <a:xfrm>
              <a:off x="3526807" y="1806805"/>
              <a:ext cx="8128000" cy="8562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b="1">
                  <a:solidFill>
                    <a:schemeClr val="tx2"/>
                  </a:solidFill>
                  <a:latin typeface="Arial"/>
                  <a:cs typeface="Arial"/>
                </a:rPr>
                <a:t>40%.  </a:t>
              </a:r>
              <a:r>
                <a:rPr lang="en-GB" sz="2000">
                  <a:solidFill>
                    <a:schemeClr val="tx2"/>
                  </a:solidFill>
                  <a:latin typeface="Arial"/>
                  <a:cs typeface="Arial"/>
                </a:rPr>
                <a:t>Some Professional Body requirements, contain components assessed as ‘pass/fail’ only.</a:t>
              </a:r>
            </a:p>
          </p:txBody>
        </p:sp>
        <p:sp>
          <p:nvSpPr>
            <p:cNvPr id="6" name="Rectangle: Rounded Corners 5">
              <a:extLst>
                <a:ext uri="{FF2B5EF4-FFF2-40B4-BE49-F238E27FC236}">
                  <a16:creationId xmlns:a16="http://schemas.microsoft.com/office/drawing/2014/main" id="{94C75658-EFBA-EAF8-8C2B-5A79CC19A21E}"/>
                </a:ext>
              </a:extLst>
            </p:cNvPr>
            <p:cNvSpPr/>
            <p:nvPr/>
          </p:nvSpPr>
          <p:spPr>
            <a:xfrm>
              <a:off x="547750" y="1806804"/>
              <a:ext cx="2979058" cy="8783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latin typeface="Arial"/>
                  <a:cs typeface="Arial"/>
                </a:rPr>
                <a:t>Module Pass Mark </a:t>
              </a:r>
              <a:endParaRPr lang="en-GB" sz="2400"/>
            </a:p>
          </p:txBody>
        </p:sp>
        <p:sp>
          <p:nvSpPr>
            <p:cNvPr id="7" name="Rectangle: Rounded Corners 6">
              <a:extLst>
                <a:ext uri="{FF2B5EF4-FFF2-40B4-BE49-F238E27FC236}">
                  <a16:creationId xmlns:a16="http://schemas.microsoft.com/office/drawing/2014/main" id="{3BCE73A7-F9F5-C437-076E-D5715E4E855B}"/>
                </a:ext>
              </a:extLst>
            </p:cNvPr>
            <p:cNvSpPr/>
            <p:nvPr/>
          </p:nvSpPr>
          <p:spPr>
            <a:xfrm>
              <a:off x="558306" y="3816293"/>
              <a:ext cx="2968501" cy="874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latin typeface="Arial"/>
                  <a:cs typeface="Arial"/>
                </a:rPr>
                <a:t>Reassessment</a:t>
              </a:r>
              <a:endParaRPr lang="en-GB">
                <a:latin typeface="Arial"/>
                <a:cs typeface="Arial"/>
              </a:endParaRPr>
            </a:p>
          </p:txBody>
        </p:sp>
        <p:sp>
          <p:nvSpPr>
            <p:cNvPr id="8" name="Rectangle: Rounded Corners 7">
              <a:extLst>
                <a:ext uri="{FF2B5EF4-FFF2-40B4-BE49-F238E27FC236}">
                  <a16:creationId xmlns:a16="http://schemas.microsoft.com/office/drawing/2014/main" id="{2FB3E223-C0B3-FEF3-0DDD-EA42AAFE7648}"/>
                </a:ext>
              </a:extLst>
            </p:cNvPr>
            <p:cNvSpPr/>
            <p:nvPr/>
          </p:nvSpPr>
          <p:spPr>
            <a:xfrm>
              <a:off x="558306" y="2787595"/>
              <a:ext cx="2957943" cy="874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latin typeface="Arial"/>
                  <a:cs typeface="Arial"/>
                </a:rPr>
                <a:t>Assessment Attempts</a:t>
              </a:r>
            </a:p>
          </p:txBody>
        </p:sp>
        <p:sp>
          <p:nvSpPr>
            <p:cNvPr id="9" name="Rectangle: Rounded Corners 8">
              <a:extLst>
                <a:ext uri="{FF2B5EF4-FFF2-40B4-BE49-F238E27FC236}">
                  <a16:creationId xmlns:a16="http://schemas.microsoft.com/office/drawing/2014/main" id="{F00F9C57-F94D-18A5-7840-4085E2E54219}"/>
                </a:ext>
              </a:extLst>
            </p:cNvPr>
            <p:cNvSpPr/>
            <p:nvPr/>
          </p:nvSpPr>
          <p:spPr>
            <a:xfrm>
              <a:off x="3526807" y="2796602"/>
              <a:ext cx="8128000" cy="8562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b="1">
                  <a:solidFill>
                    <a:schemeClr val="tx2"/>
                  </a:solidFill>
                  <a:latin typeface="Arial"/>
                  <a:cs typeface="Arial"/>
                </a:rPr>
                <a:t>3 </a:t>
              </a:r>
              <a:r>
                <a:rPr lang="en-GB" sz="2000">
                  <a:solidFill>
                    <a:schemeClr val="tx2"/>
                  </a:solidFill>
                  <a:latin typeface="Arial"/>
                  <a:cs typeface="Arial"/>
                </a:rPr>
                <a:t>First attempt and 2 reassessment attempts if required.  </a:t>
              </a:r>
              <a:endParaRPr lang="en-GB" sz="2000" b="1">
                <a:solidFill>
                  <a:schemeClr val="tx2"/>
                </a:solidFill>
              </a:endParaRPr>
            </a:p>
          </p:txBody>
        </p:sp>
        <p:sp>
          <p:nvSpPr>
            <p:cNvPr id="10" name="Rectangle: Rounded Corners 9">
              <a:extLst>
                <a:ext uri="{FF2B5EF4-FFF2-40B4-BE49-F238E27FC236}">
                  <a16:creationId xmlns:a16="http://schemas.microsoft.com/office/drawing/2014/main" id="{4D9EC2D5-4467-5394-142B-0279009996BE}"/>
                </a:ext>
              </a:extLst>
            </p:cNvPr>
            <p:cNvSpPr/>
            <p:nvPr/>
          </p:nvSpPr>
          <p:spPr>
            <a:xfrm>
              <a:off x="3526807" y="3856087"/>
              <a:ext cx="8128000" cy="8562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b="1" dirty="0">
                  <a:solidFill>
                    <a:schemeClr val="tx2"/>
                  </a:solidFill>
                  <a:latin typeface="Arial"/>
                  <a:cs typeface="Arial"/>
                </a:rPr>
                <a:t>Capped at assessment level, not module</a:t>
              </a:r>
              <a:r>
                <a:rPr lang="en-GB" sz="2000" dirty="0">
                  <a:solidFill>
                    <a:schemeClr val="tx2"/>
                  </a:solidFill>
                  <a:latin typeface="Arial"/>
                  <a:cs typeface="Arial"/>
                </a:rPr>
                <a:t>. Timing and nature of reassessment dependent on no. credits passed after first attempt.</a:t>
              </a:r>
              <a:endParaRPr lang="en-GB" sz="2000" b="1" dirty="0">
                <a:solidFill>
                  <a:schemeClr val="tx2"/>
                </a:solidFill>
                <a:latin typeface="Arial"/>
                <a:cs typeface="Arial"/>
              </a:endParaRPr>
            </a:p>
          </p:txBody>
        </p:sp>
      </p:grpSp>
      <p:sp>
        <p:nvSpPr>
          <p:cNvPr id="11" name="Title 1">
            <a:extLst>
              <a:ext uri="{FF2B5EF4-FFF2-40B4-BE49-F238E27FC236}">
                <a16:creationId xmlns:a16="http://schemas.microsoft.com/office/drawing/2014/main" id="{1DE7471F-0EEB-761D-803A-215F3D0E99D0}"/>
              </a:ext>
            </a:extLst>
          </p:cNvPr>
          <p:cNvSpPr>
            <a:spLocks noGrp="1"/>
          </p:cNvSpPr>
          <p:nvPr/>
        </p:nvSpPr>
        <p:spPr>
          <a:xfrm>
            <a:off x="838200" y="365126"/>
            <a:ext cx="10515600" cy="10338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solidFill>
                  <a:schemeClr val="tx2"/>
                </a:solidFill>
                <a:latin typeface="Arial"/>
                <a:cs typeface="Arial"/>
              </a:rPr>
              <a:t>Undergraduate</a:t>
            </a:r>
          </a:p>
        </p:txBody>
      </p:sp>
    </p:spTree>
    <p:extLst>
      <p:ext uri="{BB962C8B-B14F-4D97-AF65-F5344CB8AC3E}">
        <p14:creationId xmlns:p14="http://schemas.microsoft.com/office/powerpoint/2010/main" val="3421156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75227-2028-2BB0-CE03-23A007493C5A}"/>
              </a:ext>
            </a:extLst>
          </p:cNvPr>
          <p:cNvSpPr txBox="1"/>
          <p:nvPr/>
        </p:nvSpPr>
        <p:spPr>
          <a:xfrm>
            <a:off x="2017059" y="3046512"/>
            <a:ext cx="7628964"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2000" b="1">
              <a:solidFill>
                <a:srgbClr val="44546A"/>
              </a:solidFill>
              <a:latin typeface="Arial"/>
              <a:cs typeface="Segoe UI"/>
            </a:endParaRPr>
          </a:p>
          <a:p>
            <a:pPr algn="ctr"/>
            <a:endParaRPr lang="en-GB" sz="2000" b="1">
              <a:solidFill>
                <a:srgbClr val="44546A"/>
              </a:solidFill>
              <a:latin typeface="Arial"/>
              <a:cs typeface="Segoe UI"/>
            </a:endParaRPr>
          </a:p>
          <a:p>
            <a:pPr algn="ctr"/>
            <a:endParaRPr lang="en-GB" sz="2000">
              <a:solidFill>
                <a:srgbClr val="44546A"/>
              </a:solidFill>
              <a:latin typeface="Arial"/>
              <a:cs typeface="Segoe UI"/>
            </a:endParaRPr>
          </a:p>
        </p:txBody>
      </p:sp>
      <p:sp>
        <p:nvSpPr>
          <p:cNvPr id="3" name="TextBox 2">
            <a:extLst>
              <a:ext uri="{FF2B5EF4-FFF2-40B4-BE49-F238E27FC236}">
                <a16:creationId xmlns:a16="http://schemas.microsoft.com/office/drawing/2014/main" id="{0D039C28-1D74-90C6-2B64-1B925E5125B9}"/>
              </a:ext>
            </a:extLst>
          </p:cNvPr>
          <p:cNvSpPr txBox="1"/>
          <p:nvPr/>
        </p:nvSpPr>
        <p:spPr>
          <a:xfrm>
            <a:off x="2070848" y="1524000"/>
            <a:ext cx="8399929"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4300">
              <a:solidFill>
                <a:srgbClr val="44546A"/>
              </a:solidFill>
              <a:latin typeface="Arial"/>
              <a:cs typeface="Arial"/>
            </a:endParaRPr>
          </a:p>
        </p:txBody>
      </p:sp>
      <p:sp>
        <p:nvSpPr>
          <p:cNvPr id="4" name="Title 4">
            <a:extLst>
              <a:ext uri="{FF2B5EF4-FFF2-40B4-BE49-F238E27FC236}">
                <a16:creationId xmlns:a16="http://schemas.microsoft.com/office/drawing/2014/main" id="{C3EBE3C4-A710-1CAC-E22A-67338D980B37}"/>
              </a:ext>
            </a:extLst>
          </p:cNvPr>
          <p:cNvSpPr>
            <a:spLocks noGrp="1"/>
          </p:cNvSpPr>
          <p:nvPr/>
        </p:nvSpPr>
        <p:spPr>
          <a:xfrm>
            <a:off x="358626" y="177781"/>
            <a:ext cx="11467413" cy="11430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a:solidFill>
                  <a:schemeClr val="accent6">
                    <a:lumMod val="75000"/>
                  </a:schemeClr>
                </a:solidFill>
                <a:latin typeface="Arial"/>
                <a:ea typeface="+mj-lt"/>
                <a:cs typeface="+mj-lt"/>
              </a:rPr>
              <a:t>Semester </a:t>
            </a:r>
            <a:r>
              <a:rPr lang="en-US" sz="4000">
                <a:solidFill>
                  <a:schemeClr val="tx2"/>
                </a:solidFill>
                <a:latin typeface="Arial"/>
                <a:ea typeface="+mj-lt"/>
                <a:cs typeface="+mj-lt"/>
              </a:rPr>
              <a:t>Courses: Recommendations for Reassessment</a:t>
            </a:r>
            <a:endParaRPr lang="en-US" sz="4000">
              <a:solidFill>
                <a:schemeClr val="tx2"/>
              </a:solidFill>
              <a:latin typeface="Arial"/>
            </a:endParaRPr>
          </a:p>
        </p:txBody>
      </p:sp>
      <p:sp>
        <p:nvSpPr>
          <p:cNvPr id="5" name="TextBox 1">
            <a:extLst>
              <a:ext uri="{FF2B5EF4-FFF2-40B4-BE49-F238E27FC236}">
                <a16:creationId xmlns:a16="http://schemas.microsoft.com/office/drawing/2014/main" id="{62C28074-1A43-E354-519C-975B4C018E05}"/>
              </a:ext>
            </a:extLst>
          </p:cNvPr>
          <p:cNvSpPr txBox="1"/>
          <p:nvPr/>
        </p:nvSpPr>
        <p:spPr>
          <a:xfrm>
            <a:off x="1045245" y="1417804"/>
            <a:ext cx="4146899" cy="834517"/>
          </a:xfrm>
          <a:prstGeom prst="rect">
            <a:avLst/>
          </a:prstGeom>
        </p:spPr>
        <p:txBody>
          <a:bodyPr wrap="square" lIns="121954" tIns="60977" rIns="121954" bIns="60977"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pPr>
            <a:r>
              <a:rPr lang="en-GB" sz="2200">
                <a:solidFill>
                  <a:schemeClr val="tx2"/>
                </a:solidFill>
                <a:latin typeface="Arial"/>
                <a:cs typeface="Calibri"/>
              </a:rPr>
              <a:t>If student has failed </a:t>
            </a:r>
            <a:r>
              <a:rPr lang="en-GB" sz="2200" b="1">
                <a:solidFill>
                  <a:schemeClr val="tx2"/>
                </a:solidFill>
                <a:latin typeface="Arial"/>
                <a:cs typeface="Calibri"/>
              </a:rPr>
              <a:t>less than 60 </a:t>
            </a:r>
            <a:r>
              <a:rPr lang="en-GB" sz="2200">
                <a:solidFill>
                  <a:schemeClr val="tx2"/>
                </a:solidFill>
                <a:latin typeface="Arial"/>
                <a:cs typeface="Calibri"/>
              </a:rPr>
              <a:t>credits.</a:t>
            </a:r>
          </a:p>
          <a:p>
            <a:pPr marL="0" indent="0" algn="ctr">
              <a:spcBef>
                <a:spcPts val="0"/>
              </a:spcBef>
              <a:buNone/>
            </a:pPr>
            <a:endParaRPr lang="en-GB" sz="2200" b="1" u="sng">
              <a:solidFill>
                <a:schemeClr val="tx2"/>
              </a:solidFill>
              <a:cs typeface="Calibri"/>
            </a:endParaRPr>
          </a:p>
          <a:p>
            <a:pPr marL="0" indent="0" algn="ctr">
              <a:spcBef>
                <a:spcPts val="0"/>
              </a:spcBef>
              <a:buNone/>
            </a:pPr>
            <a:endParaRPr lang="en-GB" sz="2200" b="1">
              <a:solidFill>
                <a:schemeClr val="tx2"/>
              </a:solidFill>
              <a:cs typeface="Calibri"/>
            </a:endParaRPr>
          </a:p>
          <a:p>
            <a:pPr marL="0" indent="0" algn="ctr">
              <a:spcBef>
                <a:spcPts val="0"/>
              </a:spcBef>
              <a:buNone/>
            </a:pPr>
            <a:endParaRPr lang="en-GB" sz="2200" b="1">
              <a:solidFill>
                <a:schemeClr val="tx2"/>
              </a:solidFill>
              <a:cs typeface="Calibri"/>
            </a:endParaRPr>
          </a:p>
          <a:p>
            <a:pPr marL="0" indent="0" algn="ctr">
              <a:spcBef>
                <a:spcPts val="0"/>
              </a:spcBef>
              <a:buNone/>
            </a:pPr>
            <a:endParaRPr lang="en-GB" sz="2200" b="1">
              <a:solidFill>
                <a:schemeClr val="tx2"/>
              </a:solidFill>
              <a:cs typeface="Calibri"/>
            </a:endParaRPr>
          </a:p>
          <a:p>
            <a:pPr marL="0" indent="0" algn="ctr">
              <a:spcBef>
                <a:spcPts val="0"/>
              </a:spcBef>
              <a:buNone/>
            </a:pPr>
            <a:endParaRPr lang="en-GB" sz="2200" b="1">
              <a:solidFill>
                <a:schemeClr val="tx2"/>
              </a:solidFill>
              <a:cs typeface="Calibri"/>
            </a:endParaRPr>
          </a:p>
          <a:p>
            <a:pPr marL="0" indent="0">
              <a:spcBef>
                <a:spcPts val="0"/>
              </a:spcBef>
              <a:buNone/>
            </a:pPr>
            <a:endParaRPr lang="en-GB" sz="2200">
              <a:solidFill>
                <a:schemeClr val="tx2"/>
              </a:solidFill>
              <a:cs typeface="Calibri"/>
            </a:endParaRPr>
          </a:p>
          <a:p>
            <a:endParaRPr lang="en-GB" sz="2200">
              <a:solidFill>
                <a:schemeClr val="tx2"/>
              </a:solidFill>
              <a:cs typeface="Calibri"/>
            </a:endParaRPr>
          </a:p>
        </p:txBody>
      </p:sp>
      <p:sp>
        <p:nvSpPr>
          <p:cNvPr id="6" name="Arrow: Down 5">
            <a:extLst>
              <a:ext uri="{FF2B5EF4-FFF2-40B4-BE49-F238E27FC236}">
                <a16:creationId xmlns:a16="http://schemas.microsoft.com/office/drawing/2014/main" id="{5DCB1A6F-D9F7-ED59-5C45-CC3A8EF14BB4}"/>
              </a:ext>
            </a:extLst>
          </p:cNvPr>
          <p:cNvSpPr/>
          <p:nvPr/>
        </p:nvSpPr>
        <p:spPr>
          <a:xfrm>
            <a:off x="2729837" y="2372979"/>
            <a:ext cx="601132" cy="675022"/>
          </a:xfrm>
          <a:prstGeom prst="downArrow">
            <a:avLst/>
          </a:prstGeom>
          <a:solidFill>
            <a:schemeClr val="accent6">
              <a:lumMod val="75000"/>
            </a:scheme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6">
                  <a:lumMod val="75000"/>
                </a:schemeClr>
              </a:solidFill>
            </a:endParaRPr>
          </a:p>
        </p:txBody>
      </p:sp>
      <p:sp>
        <p:nvSpPr>
          <p:cNvPr id="7" name="Text Placeholder 1">
            <a:extLst>
              <a:ext uri="{FF2B5EF4-FFF2-40B4-BE49-F238E27FC236}">
                <a16:creationId xmlns:a16="http://schemas.microsoft.com/office/drawing/2014/main" id="{F6DBCB9D-203D-F752-1CF0-2A8408A118C6}"/>
              </a:ext>
            </a:extLst>
          </p:cNvPr>
          <p:cNvSpPr txBox="1">
            <a:spLocks/>
          </p:cNvSpPr>
          <p:nvPr/>
        </p:nvSpPr>
        <p:spPr>
          <a:xfrm>
            <a:off x="7913977" y="2402867"/>
            <a:ext cx="3045520" cy="1465163"/>
          </a:xfrm>
          <a:prstGeom prst="rect">
            <a:avLst/>
          </a:prstGeom>
        </p:spPr>
        <p:txBody>
          <a:bodyPr lIns="121891" tIns="60945" rIns="121891" bIns="60945">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buNone/>
            </a:pPr>
            <a:endParaRPr lang="en-JM" sz="1800" b="1">
              <a:solidFill>
                <a:schemeClr val="accent1"/>
              </a:solidFill>
              <a:cs typeface="Calibri"/>
            </a:endParaRPr>
          </a:p>
        </p:txBody>
      </p:sp>
      <p:sp>
        <p:nvSpPr>
          <p:cNvPr id="8" name="Text Placeholder 1">
            <a:extLst>
              <a:ext uri="{FF2B5EF4-FFF2-40B4-BE49-F238E27FC236}">
                <a16:creationId xmlns:a16="http://schemas.microsoft.com/office/drawing/2014/main" id="{963CC066-1CE2-96C5-E9F4-EF5F8CC81616}"/>
              </a:ext>
            </a:extLst>
          </p:cNvPr>
          <p:cNvSpPr txBox="1">
            <a:spLocks/>
          </p:cNvSpPr>
          <p:nvPr/>
        </p:nvSpPr>
        <p:spPr>
          <a:xfrm>
            <a:off x="6243063" y="5026764"/>
            <a:ext cx="3045520" cy="1254730"/>
          </a:xfrm>
          <a:prstGeom prst="rect">
            <a:avLst/>
          </a:prstGeom>
        </p:spPr>
        <p:txBody>
          <a:bodyPr lIns="121891" tIns="60945" rIns="121891" bIns="60945">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buNone/>
            </a:pPr>
            <a:endParaRPr lang="en-JM" sz="1800" b="1">
              <a:solidFill>
                <a:schemeClr val="accent1"/>
              </a:solidFill>
              <a:cs typeface="Calibri"/>
            </a:endParaRPr>
          </a:p>
        </p:txBody>
      </p:sp>
      <p:sp>
        <p:nvSpPr>
          <p:cNvPr id="9" name="TextBox 3">
            <a:extLst>
              <a:ext uri="{FF2B5EF4-FFF2-40B4-BE49-F238E27FC236}">
                <a16:creationId xmlns:a16="http://schemas.microsoft.com/office/drawing/2014/main" id="{A5A3F8DD-0085-6FA2-0048-F333B8DAB0B1}"/>
              </a:ext>
            </a:extLst>
          </p:cNvPr>
          <p:cNvSpPr txBox="1"/>
          <p:nvPr/>
        </p:nvSpPr>
        <p:spPr>
          <a:xfrm>
            <a:off x="5638800" y="3777343"/>
            <a:ext cx="914400" cy="914400"/>
          </a:xfrm>
          <a:prstGeom prst="rect">
            <a:avLst/>
          </a:prstGeom>
        </p:spPr>
        <p:txBody>
          <a:bodyPr wrap="square" lIns="121954" tIns="60977" rIns="121954" bIns="60977"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buNone/>
            </a:pPr>
            <a:endParaRPr lang="en-US" sz="2100">
              <a:solidFill>
                <a:schemeClr val="bg2"/>
              </a:solidFill>
              <a:cs typeface="Calibri"/>
            </a:endParaRPr>
          </a:p>
        </p:txBody>
      </p:sp>
      <p:sp>
        <p:nvSpPr>
          <p:cNvPr id="10" name="TextBox 4">
            <a:extLst>
              <a:ext uri="{FF2B5EF4-FFF2-40B4-BE49-F238E27FC236}">
                <a16:creationId xmlns:a16="http://schemas.microsoft.com/office/drawing/2014/main" id="{07423825-7B44-C0E2-F9A1-DA25EF81230A}"/>
              </a:ext>
            </a:extLst>
          </p:cNvPr>
          <p:cNvSpPr txBox="1"/>
          <p:nvPr/>
        </p:nvSpPr>
        <p:spPr>
          <a:xfrm>
            <a:off x="6092332" y="1352344"/>
            <a:ext cx="5573207" cy="782134"/>
          </a:xfrm>
          <a:prstGeom prst="rect">
            <a:avLst/>
          </a:prstGeom>
        </p:spPr>
        <p:txBody>
          <a:bodyPr wrap="square" lIns="121954" tIns="60977" rIns="121954" bIns="60977"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200">
                <a:solidFill>
                  <a:schemeClr val="tx2"/>
                </a:solidFill>
                <a:latin typeface="Arial"/>
                <a:cs typeface="Calibri"/>
              </a:rPr>
              <a:t>If student has failed </a:t>
            </a:r>
            <a:r>
              <a:rPr lang="en-GB" sz="2200" b="1">
                <a:solidFill>
                  <a:schemeClr val="tx2"/>
                </a:solidFill>
                <a:latin typeface="Arial"/>
                <a:cs typeface="Calibri"/>
              </a:rPr>
              <a:t>more than 60 credits </a:t>
            </a:r>
          </a:p>
          <a:p>
            <a:pPr algn="ctr"/>
            <a:r>
              <a:rPr lang="en-GB" sz="2200" b="1" u="sng">
                <a:solidFill>
                  <a:schemeClr val="tx2"/>
                </a:solidFill>
                <a:latin typeface="Arial"/>
                <a:cs typeface="Calibri"/>
              </a:rPr>
              <a:t>or</a:t>
            </a:r>
            <a:r>
              <a:rPr lang="en-GB" sz="2200" b="1">
                <a:solidFill>
                  <a:schemeClr val="tx2"/>
                </a:solidFill>
                <a:latin typeface="Arial"/>
                <a:cs typeface="Calibri"/>
              </a:rPr>
              <a:t> previous reassessment attempt. </a:t>
            </a:r>
          </a:p>
          <a:p>
            <a:pPr marL="0" indent="0">
              <a:spcBef>
                <a:spcPts val="0"/>
              </a:spcBef>
              <a:buNone/>
            </a:pPr>
            <a:endParaRPr lang="en-GB" sz="2200">
              <a:solidFill>
                <a:schemeClr val="tx2"/>
              </a:solidFill>
              <a:cs typeface="Calibri"/>
            </a:endParaRPr>
          </a:p>
          <a:p>
            <a:pPr marL="342900" indent="-342900">
              <a:spcBef>
                <a:spcPts val="0"/>
              </a:spcBef>
              <a:buFont typeface="Arial" panose="020B0604020202020204" pitchFamily="34" charset="0"/>
              <a:buChar char="•"/>
            </a:pPr>
            <a:endParaRPr lang="en-GB" sz="2200">
              <a:solidFill>
                <a:schemeClr val="tx2"/>
              </a:solidFill>
              <a:cs typeface="Calibri"/>
            </a:endParaRPr>
          </a:p>
          <a:p>
            <a:pPr marL="0" indent="0">
              <a:spcBef>
                <a:spcPts val="0"/>
              </a:spcBef>
              <a:buNone/>
            </a:pPr>
            <a:endParaRPr lang="en-GB" sz="2200">
              <a:solidFill>
                <a:schemeClr val="tx2"/>
              </a:solidFill>
              <a:cs typeface="Calibri"/>
            </a:endParaRPr>
          </a:p>
          <a:p>
            <a:endParaRPr lang="en-GB" sz="2200">
              <a:solidFill>
                <a:schemeClr val="tx2"/>
              </a:solidFill>
              <a:cs typeface="Calibri"/>
            </a:endParaRPr>
          </a:p>
        </p:txBody>
      </p:sp>
      <p:sp>
        <p:nvSpPr>
          <p:cNvPr id="11" name="TextBox 5">
            <a:extLst>
              <a:ext uri="{FF2B5EF4-FFF2-40B4-BE49-F238E27FC236}">
                <a16:creationId xmlns:a16="http://schemas.microsoft.com/office/drawing/2014/main" id="{80AB8E22-F673-73D4-0F07-21A6739594EC}"/>
              </a:ext>
            </a:extLst>
          </p:cNvPr>
          <p:cNvSpPr txBox="1"/>
          <p:nvPr/>
        </p:nvSpPr>
        <p:spPr>
          <a:xfrm>
            <a:off x="718650" y="4717256"/>
            <a:ext cx="4619341" cy="1354360"/>
          </a:xfrm>
          <a:prstGeom prst="rect">
            <a:avLst/>
          </a:prstGeom>
        </p:spPr>
        <p:txBody>
          <a:bodyPr wrap="square" lIns="121954" tIns="60977" rIns="121954" bIns="60977"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0"/>
              </a:spcBef>
              <a:buNone/>
            </a:pPr>
            <a:r>
              <a:rPr lang="en-GB" sz="2200" b="1" u="sng">
                <a:solidFill>
                  <a:schemeClr val="tx2"/>
                </a:solidFill>
                <a:latin typeface="Arial"/>
                <a:cs typeface="Calibri"/>
              </a:rPr>
              <a:t>When?</a:t>
            </a:r>
          </a:p>
          <a:p>
            <a:pPr marL="0" indent="0">
              <a:spcBef>
                <a:spcPts val="0"/>
              </a:spcBef>
              <a:buNone/>
            </a:pPr>
            <a:endParaRPr lang="en-GB" sz="2000">
              <a:solidFill>
                <a:schemeClr val="bg2"/>
              </a:solidFill>
              <a:cs typeface="Calibri"/>
            </a:endParaRPr>
          </a:p>
          <a:p>
            <a:pPr algn="ctr"/>
            <a:r>
              <a:rPr lang="en-GB" sz="2000" b="1">
                <a:solidFill>
                  <a:schemeClr val="accent6">
                    <a:lumMod val="75000"/>
                  </a:schemeClr>
                </a:solidFill>
                <a:latin typeface="Arial"/>
                <a:cs typeface="Calibri"/>
              </a:rPr>
              <a:t>Reassessment period at the end of academic year e.g. summer</a:t>
            </a:r>
          </a:p>
          <a:p>
            <a:pPr marL="0" indent="0">
              <a:spcBef>
                <a:spcPts val="0"/>
              </a:spcBef>
              <a:buNone/>
            </a:pPr>
            <a:endParaRPr lang="en-GB" sz="2100">
              <a:solidFill>
                <a:schemeClr val="bg2"/>
              </a:solidFill>
              <a:cs typeface="Calibri"/>
            </a:endParaRPr>
          </a:p>
        </p:txBody>
      </p:sp>
      <p:sp>
        <p:nvSpPr>
          <p:cNvPr id="12" name="TextBox 6">
            <a:extLst>
              <a:ext uri="{FF2B5EF4-FFF2-40B4-BE49-F238E27FC236}">
                <a16:creationId xmlns:a16="http://schemas.microsoft.com/office/drawing/2014/main" id="{280DD8DC-AA56-A2A5-9E5A-5494F1113F49}"/>
              </a:ext>
            </a:extLst>
          </p:cNvPr>
          <p:cNvSpPr txBox="1"/>
          <p:nvPr/>
        </p:nvSpPr>
        <p:spPr>
          <a:xfrm>
            <a:off x="6636162" y="4796465"/>
            <a:ext cx="4619341" cy="529866"/>
          </a:xfrm>
          <a:prstGeom prst="rect">
            <a:avLst/>
          </a:prstGeom>
        </p:spPr>
        <p:txBody>
          <a:bodyPr wrap="square" lIns="121954" tIns="60977" rIns="121954" bIns="60977"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0"/>
              </a:spcBef>
              <a:buNone/>
            </a:pPr>
            <a:r>
              <a:rPr lang="en-GB" sz="2200" b="1" u="sng">
                <a:solidFill>
                  <a:schemeClr val="tx2"/>
                </a:solidFill>
                <a:latin typeface="Arial"/>
                <a:cs typeface="Calibri"/>
              </a:rPr>
              <a:t>When?</a:t>
            </a:r>
            <a:endParaRPr lang="en-GB" sz="2100" b="1" u="sng">
              <a:solidFill>
                <a:schemeClr val="tx2"/>
              </a:solidFill>
              <a:latin typeface="Arial"/>
              <a:cs typeface="Calibri"/>
            </a:endParaRPr>
          </a:p>
          <a:p>
            <a:pPr marL="0" indent="0">
              <a:spcBef>
                <a:spcPts val="0"/>
              </a:spcBef>
              <a:buNone/>
            </a:pPr>
            <a:endParaRPr lang="en-GB" sz="2100">
              <a:cs typeface="Calibri"/>
            </a:endParaRPr>
          </a:p>
          <a:p>
            <a:pPr algn="ctr"/>
            <a:r>
              <a:rPr lang="en-GB" sz="2000">
                <a:solidFill>
                  <a:schemeClr val="tx2"/>
                </a:solidFill>
                <a:latin typeface="Arial"/>
                <a:cs typeface="Calibri"/>
              </a:rPr>
              <a:t>Next academic Year </a:t>
            </a:r>
          </a:p>
          <a:p>
            <a:pPr marL="0" indent="0">
              <a:spcBef>
                <a:spcPts val="0"/>
              </a:spcBef>
              <a:buNone/>
            </a:pPr>
            <a:endParaRPr lang="en-GB" sz="2100">
              <a:cs typeface="Calibri"/>
            </a:endParaRPr>
          </a:p>
        </p:txBody>
      </p:sp>
      <p:sp>
        <p:nvSpPr>
          <p:cNvPr id="13" name="TextBox 7">
            <a:extLst>
              <a:ext uri="{FF2B5EF4-FFF2-40B4-BE49-F238E27FC236}">
                <a16:creationId xmlns:a16="http://schemas.microsoft.com/office/drawing/2014/main" id="{A0C479DE-5B46-4CE9-9CF1-D6BFE56928BF}"/>
              </a:ext>
            </a:extLst>
          </p:cNvPr>
          <p:cNvSpPr txBox="1"/>
          <p:nvPr/>
        </p:nvSpPr>
        <p:spPr>
          <a:xfrm>
            <a:off x="5902323" y="3208495"/>
            <a:ext cx="6093228" cy="43088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0"/>
              </a:spcBef>
              <a:buNone/>
            </a:pPr>
            <a:r>
              <a:rPr lang="en-GB" sz="2200" b="1">
                <a:solidFill>
                  <a:schemeClr val="tx2"/>
                </a:solidFill>
                <a:latin typeface="Arial"/>
                <a:cs typeface="Calibri"/>
              </a:rPr>
              <a:t>Reassessment With Attendance</a:t>
            </a:r>
          </a:p>
        </p:txBody>
      </p:sp>
      <p:sp>
        <p:nvSpPr>
          <p:cNvPr id="14" name="Arrow: Down 13">
            <a:extLst>
              <a:ext uri="{FF2B5EF4-FFF2-40B4-BE49-F238E27FC236}">
                <a16:creationId xmlns:a16="http://schemas.microsoft.com/office/drawing/2014/main" id="{6A762189-F00E-C9F6-22F4-79B4E2D923E5}"/>
              </a:ext>
            </a:extLst>
          </p:cNvPr>
          <p:cNvSpPr/>
          <p:nvPr/>
        </p:nvSpPr>
        <p:spPr>
          <a:xfrm>
            <a:off x="8441184" y="2372979"/>
            <a:ext cx="601132" cy="675022"/>
          </a:xfrm>
          <a:prstGeom prst="downArrow">
            <a:avLst/>
          </a:prstGeom>
          <a:solidFill>
            <a:schemeClr val="accent6">
              <a:lumMod val="75000"/>
            </a:scheme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6">
                  <a:lumMod val="75000"/>
                </a:schemeClr>
              </a:solidFill>
            </a:endParaRPr>
          </a:p>
        </p:txBody>
      </p:sp>
      <p:sp>
        <p:nvSpPr>
          <p:cNvPr id="15" name="TextBox 9">
            <a:extLst>
              <a:ext uri="{FF2B5EF4-FFF2-40B4-BE49-F238E27FC236}">
                <a16:creationId xmlns:a16="http://schemas.microsoft.com/office/drawing/2014/main" id="{4A29DCFC-7666-CB29-10F6-CFAA2F9B5980}"/>
              </a:ext>
            </a:extLst>
          </p:cNvPr>
          <p:cNvSpPr txBox="1"/>
          <p:nvPr/>
        </p:nvSpPr>
        <p:spPr>
          <a:xfrm>
            <a:off x="2146015" y="3166941"/>
            <a:ext cx="2758928" cy="610402"/>
          </a:xfrm>
          <a:prstGeom prst="rect">
            <a:avLst/>
          </a:prstGeom>
        </p:spPr>
        <p:txBody>
          <a:bodyPr wrap="square" lIns="121954" tIns="60977" rIns="121954" bIns="60977"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200" b="1">
                <a:solidFill>
                  <a:schemeClr val="tx2"/>
                </a:solidFill>
                <a:latin typeface="Arial"/>
                <a:cs typeface="Calibri"/>
              </a:rPr>
              <a:t>Reassessment</a:t>
            </a:r>
          </a:p>
          <a:p>
            <a:pPr marL="0" indent="0">
              <a:spcBef>
                <a:spcPts val="0"/>
              </a:spcBef>
              <a:buNone/>
            </a:pPr>
            <a:endParaRPr lang="en-GB" sz="2200">
              <a:solidFill>
                <a:schemeClr val="tx2"/>
              </a:solidFill>
              <a:cs typeface="Calibri"/>
            </a:endParaRPr>
          </a:p>
        </p:txBody>
      </p:sp>
      <p:sp>
        <p:nvSpPr>
          <p:cNvPr id="16" name="Arrow: Down 15">
            <a:extLst>
              <a:ext uri="{FF2B5EF4-FFF2-40B4-BE49-F238E27FC236}">
                <a16:creationId xmlns:a16="http://schemas.microsoft.com/office/drawing/2014/main" id="{7DD744F8-70BF-2E64-D9BA-71CDEB228851}"/>
              </a:ext>
            </a:extLst>
          </p:cNvPr>
          <p:cNvSpPr/>
          <p:nvPr/>
        </p:nvSpPr>
        <p:spPr>
          <a:xfrm>
            <a:off x="2727755" y="3847187"/>
            <a:ext cx="601132" cy="675022"/>
          </a:xfrm>
          <a:prstGeom prst="downArrow">
            <a:avLst/>
          </a:prstGeom>
          <a:solidFill>
            <a:schemeClr val="accent6">
              <a:lumMod val="75000"/>
            </a:scheme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6">
                  <a:lumMod val="75000"/>
                </a:schemeClr>
              </a:solidFill>
            </a:endParaRPr>
          </a:p>
        </p:txBody>
      </p:sp>
      <p:sp>
        <p:nvSpPr>
          <p:cNvPr id="17" name="Arrow: Down 16">
            <a:extLst>
              <a:ext uri="{FF2B5EF4-FFF2-40B4-BE49-F238E27FC236}">
                <a16:creationId xmlns:a16="http://schemas.microsoft.com/office/drawing/2014/main" id="{AD7AF254-DB12-638E-9BDB-979768B6CA41}"/>
              </a:ext>
            </a:extLst>
          </p:cNvPr>
          <p:cNvSpPr/>
          <p:nvPr/>
        </p:nvSpPr>
        <p:spPr>
          <a:xfrm>
            <a:off x="8484270" y="3839426"/>
            <a:ext cx="601132" cy="675022"/>
          </a:xfrm>
          <a:prstGeom prst="downArrow">
            <a:avLst/>
          </a:prstGeom>
          <a:solidFill>
            <a:schemeClr val="accent6">
              <a:lumMod val="75000"/>
            </a:scheme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6">
                  <a:lumMod val="75000"/>
                </a:schemeClr>
              </a:solidFill>
            </a:endParaRPr>
          </a:p>
        </p:txBody>
      </p:sp>
    </p:spTree>
    <p:extLst>
      <p:ext uri="{BB962C8B-B14F-4D97-AF65-F5344CB8AC3E}">
        <p14:creationId xmlns:p14="http://schemas.microsoft.com/office/powerpoint/2010/main" val="4235418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75227-2028-2BB0-CE03-23A007493C5A}"/>
              </a:ext>
            </a:extLst>
          </p:cNvPr>
          <p:cNvSpPr txBox="1"/>
          <p:nvPr/>
        </p:nvSpPr>
        <p:spPr>
          <a:xfrm>
            <a:off x="2017059" y="3046512"/>
            <a:ext cx="7628964"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2000" b="1">
              <a:solidFill>
                <a:srgbClr val="44546A"/>
              </a:solidFill>
              <a:latin typeface="Arial"/>
              <a:cs typeface="Segoe UI"/>
            </a:endParaRPr>
          </a:p>
          <a:p>
            <a:pPr algn="ctr"/>
            <a:endParaRPr lang="en-GB" sz="2000" b="1">
              <a:solidFill>
                <a:srgbClr val="44546A"/>
              </a:solidFill>
              <a:latin typeface="Arial"/>
              <a:cs typeface="Segoe UI"/>
            </a:endParaRPr>
          </a:p>
          <a:p>
            <a:pPr algn="ctr"/>
            <a:endParaRPr lang="en-GB" sz="2000">
              <a:solidFill>
                <a:srgbClr val="44546A"/>
              </a:solidFill>
              <a:latin typeface="Arial"/>
              <a:cs typeface="Segoe UI"/>
            </a:endParaRPr>
          </a:p>
        </p:txBody>
      </p:sp>
      <p:sp>
        <p:nvSpPr>
          <p:cNvPr id="3" name="TextBox 2">
            <a:extLst>
              <a:ext uri="{FF2B5EF4-FFF2-40B4-BE49-F238E27FC236}">
                <a16:creationId xmlns:a16="http://schemas.microsoft.com/office/drawing/2014/main" id="{0D039C28-1D74-90C6-2B64-1B925E5125B9}"/>
              </a:ext>
            </a:extLst>
          </p:cNvPr>
          <p:cNvSpPr txBox="1"/>
          <p:nvPr/>
        </p:nvSpPr>
        <p:spPr>
          <a:xfrm>
            <a:off x="2070848" y="1524000"/>
            <a:ext cx="8399929"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4300">
              <a:solidFill>
                <a:srgbClr val="44546A"/>
              </a:solidFill>
              <a:latin typeface="Arial"/>
              <a:cs typeface="Arial"/>
            </a:endParaRPr>
          </a:p>
        </p:txBody>
      </p:sp>
      <p:sp>
        <p:nvSpPr>
          <p:cNvPr id="15" name="Text Placeholder 1">
            <a:extLst>
              <a:ext uri="{FF2B5EF4-FFF2-40B4-BE49-F238E27FC236}">
                <a16:creationId xmlns:a16="http://schemas.microsoft.com/office/drawing/2014/main" id="{6B21483D-6B91-13FF-FB10-BC76536DD9BD}"/>
              </a:ext>
            </a:extLst>
          </p:cNvPr>
          <p:cNvSpPr txBox="1">
            <a:spLocks/>
          </p:cNvSpPr>
          <p:nvPr/>
        </p:nvSpPr>
        <p:spPr>
          <a:xfrm>
            <a:off x="7913977" y="2402867"/>
            <a:ext cx="3045520" cy="1465163"/>
          </a:xfrm>
          <a:prstGeom prst="rect">
            <a:avLst/>
          </a:prstGeom>
        </p:spPr>
        <p:txBody>
          <a:bodyPr lIns="121891" tIns="60945" rIns="121891" bIns="60945">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buNone/>
            </a:pPr>
            <a:endParaRPr lang="en-JM" sz="1800" b="1">
              <a:solidFill>
                <a:schemeClr val="accent1"/>
              </a:solidFill>
              <a:cs typeface="Calibri"/>
            </a:endParaRPr>
          </a:p>
        </p:txBody>
      </p:sp>
      <p:sp>
        <p:nvSpPr>
          <p:cNvPr id="16" name="Text Placeholder 1">
            <a:extLst>
              <a:ext uri="{FF2B5EF4-FFF2-40B4-BE49-F238E27FC236}">
                <a16:creationId xmlns:a16="http://schemas.microsoft.com/office/drawing/2014/main" id="{E63F9727-D20D-9F6E-1457-EA83C814EBED}"/>
              </a:ext>
            </a:extLst>
          </p:cNvPr>
          <p:cNvSpPr txBox="1">
            <a:spLocks/>
          </p:cNvSpPr>
          <p:nvPr/>
        </p:nvSpPr>
        <p:spPr>
          <a:xfrm>
            <a:off x="6243063" y="5026764"/>
            <a:ext cx="3045520" cy="1254730"/>
          </a:xfrm>
          <a:prstGeom prst="rect">
            <a:avLst/>
          </a:prstGeom>
        </p:spPr>
        <p:txBody>
          <a:bodyPr lIns="121891" tIns="60945" rIns="121891" bIns="60945">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buNone/>
            </a:pPr>
            <a:endParaRPr lang="en-JM" sz="1800" b="1">
              <a:solidFill>
                <a:schemeClr val="accent1"/>
              </a:solidFill>
              <a:cs typeface="Calibri"/>
            </a:endParaRPr>
          </a:p>
        </p:txBody>
      </p:sp>
      <p:sp>
        <p:nvSpPr>
          <p:cNvPr id="17" name="TextBox 3">
            <a:extLst>
              <a:ext uri="{FF2B5EF4-FFF2-40B4-BE49-F238E27FC236}">
                <a16:creationId xmlns:a16="http://schemas.microsoft.com/office/drawing/2014/main" id="{F1C80167-E8F1-7D23-BE70-033F1A82C1F4}"/>
              </a:ext>
            </a:extLst>
          </p:cNvPr>
          <p:cNvSpPr txBox="1"/>
          <p:nvPr/>
        </p:nvSpPr>
        <p:spPr>
          <a:xfrm>
            <a:off x="5638800" y="3777343"/>
            <a:ext cx="914400" cy="914400"/>
          </a:xfrm>
          <a:prstGeom prst="rect">
            <a:avLst/>
          </a:prstGeom>
        </p:spPr>
        <p:txBody>
          <a:bodyPr wrap="square" lIns="121954" tIns="60977" rIns="121954" bIns="60977"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buNone/>
            </a:pPr>
            <a:endParaRPr lang="en-US" sz="2100">
              <a:solidFill>
                <a:schemeClr val="bg2"/>
              </a:solidFill>
              <a:cs typeface="Calibri"/>
            </a:endParaRPr>
          </a:p>
        </p:txBody>
      </p:sp>
      <p:sp>
        <p:nvSpPr>
          <p:cNvPr id="18" name="TextBox 4">
            <a:extLst>
              <a:ext uri="{FF2B5EF4-FFF2-40B4-BE49-F238E27FC236}">
                <a16:creationId xmlns:a16="http://schemas.microsoft.com/office/drawing/2014/main" id="{D9CC0FF3-5053-BD4C-6475-3DE78FEB1669}"/>
              </a:ext>
            </a:extLst>
          </p:cNvPr>
          <p:cNvSpPr txBox="1"/>
          <p:nvPr/>
        </p:nvSpPr>
        <p:spPr>
          <a:xfrm>
            <a:off x="638624" y="1028644"/>
            <a:ext cx="4146899" cy="834517"/>
          </a:xfrm>
          <a:prstGeom prst="rect">
            <a:avLst/>
          </a:prstGeom>
        </p:spPr>
        <p:txBody>
          <a:bodyPr wrap="square" lIns="121954" tIns="60977" rIns="121954" bIns="60977"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pPr>
            <a:r>
              <a:rPr lang="en-GB" sz="2200">
                <a:solidFill>
                  <a:schemeClr val="tx2"/>
                </a:solidFill>
                <a:latin typeface="Arial"/>
                <a:cs typeface="Calibri"/>
              </a:rPr>
              <a:t>If student has failed </a:t>
            </a:r>
            <a:r>
              <a:rPr lang="en-GB" sz="2200" b="1">
                <a:solidFill>
                  <a:schemeClr val="tx2"/>
                </a:solidFill>
                <a:latin typeface="Arial"/>
                <a:cs typeface="Calibri"/>
              </a:rPr>
              <a:t>a module 1</a:t>
            </a:r>
            <a:r>
              <a:rPr lang="en-GB" sz="2200" b="1" baseline="30000">
                <a:solidFill>
                  <a:schemeClr val="tx2"/>
                </a:solidFill>
                <a:latin typeface="Arial"/>
                <a:cs typeface="Calibri"/>
              </a:rPr>
              <a:t>st</a:t>
            </a:r>
            <a:r>
              <a:rPr lang="en-GB" sz="2200" b="1">
                <a:solidFill>
                  <a:schemeClr val="tx2"/>
                </a:solidFill>
                <a:latin typeface="Arial"/>
                <a:cs typeface="Calibri"/>
              </a:rPr>
              <a:t> time</a:t>
            </a:r>
            <a:endParaRPr lang="en-GB" sz="2200">
              <a:solidFill>
                <a:schemeClr val="tx2"/>
              </a:solidFill>
              <a:latin typeface="Arial"/>
              <a:cs typeface="Calibri"/>
            </a:endParaRPr>
          </a:p>
          <a:p>
            <a:pPr marL="0" indent="0" algn="ctr">
              <a:spcBef>
                <a:spcPts val="0"/>
              </a:spcBef>
              <a:buNone/>
            </a:pPr>
            <a:endParaRPr lang="en-GB" sz="2200" b="1" u="sng">
              <a:solidFill>
                <a:schemeClr val="tx2"/>
              </a:solidFill>
              <a:cs typeface="Calibri"/>
            </a:endParaRPr>
          </a:p>
          <a:p>
            <a:pPr marL="0" indent="0" algn="ctr">
              <a:spcBef>
                <a:spcPts val="0"/>
              </a:spcBef>
              <a:buNone/>
            </a:pPr>
            <a:endParaRPr lang="en-GB" sz="2200" b="1">
              <a:solidFill>
                <a:schemeClr val="tx2"/>
              </a:solidFill>
              <a:cs typeface="Calibri"/>
            </a:endParaRPr>
          </a:p>
          <a:p>
            <a:pPr marL="0" indent="0" algn="ctr">
              <a:spcBef>
                <a:spcPts val="0"/>
              </a:spcBef>
              <a:buNone/>
            </a:pPr>
            <a:endParaRPr lang="en-GB" sz="2200" b="1">
              <a:solidFill>
                <a:schemeClr val="tx2"/>
              </a:solidFill>
              <a:cs typeface="Calibri"/>
            </a:endParaRPr>
          </a:p>
          <a:p>
            <a:pPr marL="0" indent="0" algn="ctr">
              <a:spcBef>
                <a:spcPts val="0"/>
              </a:spcBef>
              <a:buNone/>
            </a:pPr>
            <a:endParaRPr lang="en-GB" sz="2200" b="1">
              <a:solidFill>
                <a:schemeClr val="tx2"/>
              </a:solidFill>
              <a:cs typeface="Calibri"/>
            </a:endParaRPr>
          </a:p>
          <a:p>
            <a:pPr marL="0" indent="0" algn="ctr">
              <a:spcBef>
                <a:spcPts val="0"/>
              </a:spcBef>
              <a:buNone/>
            </a:pPr>
            <a:endParaRPr lang="en-GB" sz="2200" b="1">
              <a:solidFill>
                <a:schemeClr val="tx2"/>
              </a:solidFill>
              <a:cs typeface="Calibri"/>
            </a:endParaRPr>
          </a:p>
          <a:p>
            <a:pPr marL="0" indent="0">
              <a:spcBef>
                <a:spcPts val="0"/>
              </a:spcBef>
              <a:buNone/>
            </a:pPr>
            <a:endParaRPr lang="en-GB" sz="2200">
              <a:solidFill>
                <a:schemeClr val="tx2"/>
              </a:solidFill>
              <a:cs typeface="Calibri"/>
            </a:endParaRPr>
          </a:p>
          <a:p>
            <a:endParaRPr lang="en-GB" sz="2200">
              <a:solidFill>
                <a:schemeClr val="tx2"/>
              </a:solidFill>
              <a:cs typeface="Calibri"/>
            </a:endParaRPr>
          </a:p>
        </p:txBody>
      </p:sp>
      <p:sp>
        <p:nvSpPr>
          <p:cNvPr id="19" name="TextBox 5">
            <a:extLst>
              <a:ext uri="{FF2B5EF4-FFF2-40B4-BE49-F238E27FC236}">
                <a16:creationId xmlns:a16="http://schemas.microsoft.com/office/drawing/2014/main" id="{6F8C01CB-3443-5B31-82AE-D13782A6B418}"/>
              </a:ext>
            </a:extLst>
          </p:cNvPr>
          <p:cNvSpPr txBox="1"/>
          <p:nvPr/>
        </p:nvSpPr>
        <p:spPr>
          <a:xfrm>
            <a:off x="6096037" y="1065397"/>
            <a:ext cx="5573207" cy="782134"/>
          </a:xfrm>
          <a:prstGeom prst="rect">
            <a:avLst/>
          </a:prstGeom>
        </p:spPr>
        <p:txBody>
          <a:bodyPr wrap="square" lIns="121954" tIns="60977" rIns="121954" bIns="60977"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200">
                <a:solidFill>
                  <a:schemeClr val="tx2"/>
                </a:solidFill>
                <a:latin typeface="Arial"/>
                <a:cs typeface="Calibri"/>
              </a:rPr>
              <a:t>If student has failed </a:t>
            </a:r>
            <a:r>
              <a:rPr lang="en-GB" sz="2200" b="1">
                <a:solidFill>
                  <a:schemeClr val="tx2"/>
                </a:solidFill>
                <a:latin typeface="Arial"/>
                <a:cs typeface="Calibri"/>
              </a:rPr>
              <a:t>1</a:t>
            </a:r>
            <a:r>
              <a:rPr lang="en-GB" sz="2200" b="1" baseline="30000">
                <a:solidFill>
                  <a:schemeClr val="tx2"/>
                </a:solidFill>
                <a:latin typeface="Arial"/>
                <a:cs typeface="Calibri"/>
              </a:rPr>
              <a:t>st</a:t>
            </a:r>
            <a:r>
              <a:rPr lang="en-GB" sz="2200" b="1">
                <a:solidFill>
                  <a:schemeClr val="tx2"/>
                </a:solidFill>
                <a:latin typeface="Arial"/>
                <a:cs typeface="Calibri"/>
              </a:rPr>
              <a:t> reassessment </a:t>
            </a:r>
            <a:endParaRPr lang="en-GB" sz="2200" b="1">
              <a:solidFill>
                <a:schemeClr val="tx2"/>
              </a:solidFill>
              <a:cs typeface="Calibri"/>
            </a:endParaRPr>
          </a:p>
          <a:p>
            <a:pPr marL="0" indent="0">
              <a:spcBef>
                <a:spcPts val="0"/>
              </a:spcBef>
              <a:buNone/>
            </a:pPr>
            <a:endParaRPr lang="en-GB" sz="2200">
              <a:solidFill>
                <a:schemeClr val="tx2"/>
              </a:solidFill>
              <a:cs typeface="Calibri"/>
            </a:endParaRPr>
          </a:p>
          <a:p>
            <a:pPr marL="342900" indent="-342900">
              <a:spcBef>
                <a:spcPts val="0"/>
              </a:spcBef>
              <a:buFont typeface="Arial" panose="020B0604020202020204" pitchFamily="34" charset="0"/>
              <a:buChar char="•"/>
            </a:pPr>
            <a:endParaRPr lang="en-GB" sz="2200">
              <a:solidFill>
                <a:schemeClr val="tx2"/>
              </a:solidFill>
              <a:cs typeface="Calibri"/>
            </a:endParaRPr>
          </a:p>
          <a:p>
            <a:pPr marL="0" indent="0">
              <a:spcBef>
                <a:spcPts val="0"/>
              </a:spcBef>
              <a:buNone/>
            </a:pPr>
            <a:endParaRPr lang="en-GB" sz="2200">
              <a:solidFill>
                <a:schemeClr val="tx2"/>
              </a:solidFill>
              <a:cs typeface="Calibri"/>
            </a:endParaRPr>
          </a:p>
          <a:p>
            <a:endParaRPr lang="en-GB" sz="2200">
              <a:solidFill>
                <a:schemeClr val="tx2"/>
              </a:solidFill>
              <a:cs typeface="Calibri"/>
            </a:endParaRPr>
          </a:p>
        </p:txBody>
      </p:sp>
      <p:sp>
        <p:nvSpPr>
          <p:cNvPr id="20" name="TextBox 6">
            <a:extLst>
              <a:ext uri="{FF2B5EF4-FFF2-40B4-BE49-F238E27FC236}">
                <a16:creationId xmlns:a16="http://schemas.microsoft.com/office/drawing/2014/main" id="{D33E597B-4E51-96AE-0B86-3502478D5627}"/>
              </a:ext>
            </a:extLst>
          </p:cNvPr>
          <p:cNvSpPr txBox="1"/>
          <p:nvPr/>
        </p:nvSpPr>
        <p:spPr>
          <a:xfrm>
            <a:off x="168696" y="4955623"/>
            <a:ext cx="5633107" cy="996304"/>
          </a:xfrm>
          <a:prstGeom prst="rect">
            <a:avLst/>
          </a:prstGeom>
        </p:spPr>
        <p:txBody>
          <a:bodyPr wrap="square" lIns="121954" tIns="60977" rIns="121954" bIns="60977"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pPr>
            <a:r>
              <a:rPr lang="en-GB" sz="2000">
                <a:solidFill>
                  <a:schemeClr val="accent2">
                    <a:lumMod val="75000"/>
                  </a:schemeClr>
                </a:solidFill>
                <a:latin typeface="Arial"/>
                <a:cs typeface="Calibri"/>
              </a:rPr>
              <a:t>Next trimester. Students who do not pass trimester 3 undertake reassessment end of year (or as Trail &amp; Progress)</a:t>
            </a:r>
            <a:r>
              <a:rPr lang="en-GB" sz="2000">
                <a:solidFill>
                  <a:schemeClr val="tx2"/>
                </a:solidFill>
                <a:latin typeface="Arial"/>
                <a:cs typeface="Calibri"/>
              </a:rPr>
              <a:t>.</a:t>
            </a:r>
          </a:p>
          <a:p>
            <a:pPr marL="0" indent="0">
              <a:spcBef>
                <a:spcPts val="0"/>
              </a:spcBef>
              <a:buNone/>
            </a:pPr>
            <a:endParaRPr lang="en-GB" sz="2100">
              <a:solidFill>
                <a:schemeClr val="tx2"/>
              </a:solidFill>
              <a:cs typeface="Calibri"/>
            </a:endParaRPr>
          </a:p>
        </p:txBody>
      </p:sp>
      <p:sp>
        <p:nvSpPr>
          <p:cNvPr id="21" name="TextBox 7">
            <a:extLst>
              <a:ext uri="{FF2B5EF4-FFF2-40B4-BE49-F238E27FC236}">
                <a16:creationId xmlns:a16="http://schemas.microsoft.com/office/drawing/2014/main" id="{44F6A295-345A-4D53-2F47-8CE6AA08EDD3}"/>
              </a:ext>
            </a:extLst>
          </p:cNvPr>
          <p:cNvSpPr txBox="1"/>
          <p:nvPr/>
        </p:nvSpPr>
        <p:spPr>
          <a:xfrm>
            <a:off x="6510202" y="4501698"/>
            <a:ext cx="4619341" cy="529866"/>
          </a:xfrm>
          <a:prstGeom prst="rect">
            <a:avLst/>
          </a:prstGeom>
        </p:spPr>
        <p:txBody>
          <a:bodyPr wrap="square" lIns="121954" tIns="60977" rIns="121954" bIns="60977"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0"/>
              </a:spcBef>
              <a:buNone/>
            </a:pPr>
            <a:r>
              <a:rPr lang="en-GB" sz="2200" b="1" u="sng">
                <a:solidFill>
                  <a:schemeClr val="tx2"/>
                </a:solidFill>
                <a:latin typeface="Arial"/>
                <a:cs typeface="Calibri"/>
              </a:rPr>
              <a:t>When?</a:t>
            </a:r>
            <a:endParaRPr lang="en-GB" sz="2100" b="1" u="sng">
              <a:solidFill>
                <a:schemeClr val="tx2"/>
              </a:solidFill>
              <a:latin typeface="Arial"/>
              <a:cs typeface="Calibri"/>
            </a:endParaRPr>
          </a:p>
          <a:p>
            <a:pPr marL="0" indent="0">
              <a:spcBef>
                <a:spcPts val="0"/>
              </a:spcBef>
              <a:buNone/>
            </a:pPr>
            <a:endParaRPr lang="en-GB" sz="2100">
              <a:solidFill>
                <a:schemeClr val="tx2"/>
              </a:solidFill>
              <a:cs typeface="Calibri"/>
            </a:endParaRPr>
          </a:p>
          <a:p>
            <a:pPr algn="ctr"/>
            <a:r>
              <a:rPr lang="en-GB" sz="2000">
                <a:solidFill>
                  <a:schemeClr val="tx2"/>
                </a:solidFill>
                <a:latin typeface="Arial"/>
                <a:cs typeface="Calibri"/>
              </a:rPr>
              <a:t>Next academic Year </a:t>
            </a:r>
          </a:p>
          <a:p>
            <a:pPr marL="0" indent="0">
              <a:spcBef>
                <a:spcPts val="0"/>
              </a:spcBef>
              <a:buNone/>
            </a:pPr>
            <a:endParaRPr lang="en-GB" sz="2100">
              <a:solidFill>
                <a:schemeClr val="tx2"/>
              </a:solidFill>
              <a:cs typeface="Calibri"/>
            </a:endParaRPr>
          </a:p>
        </p:txBody>
      </p:sp>
      <p:sp>
        <p:nvSpPr>
          <p:cNvPr id="22" name="TextBox 8">
            <a:extLst>
              <a:ext uri="{FF2B5EF4-FFF2-40B4-BE49-F238E27FC236}">
                <a16:creationId xmlns:a16="http://schemas.microsoft.com/office/drawing/2014/main" id="{22F349B0-54BC-1472-A860-F412F2917D2E}"/>
              </a:ext>
            </a:extLst>
          </p:cNvPr>
          <p:cNvSpPr txBox="1"/>
          <p:nvPr/>
        </p:nvSpPr>
        <p:spPr>
          <a:xfrm>
            <a:off x="5726114" y="2688659"/>
            <a:ext cx="6093228"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0"/>
              </a:spcBef>
              <a:buNone/>
            </a:pPr>
            <a:r>
              <a:rPr lang="en-GB" sz="2200" b="1">
                <a:solidFill>
                  <a:schemeClr val="tx2"/>
                </a:solidFill>
                <a:latin typeface="Arial"/>
                <a:cs typeface="Calibri"/>
              </a:rPr>
              <a:t>Reassessment with Attendance (RWA) or Trail &amp; Progress</a:t>
            </a:r>
          </a:p>
        </p:txBody>
      </p:sp>
      <p:sp>
        <p:nvSpPr>
          <p:cNvPr id="23" name="TextBox 9">
            <a:extLst>
              <a:ext uri="{FF2B5EF4-FFF2-40B4-BE49-F238E27FC236}">
                <a16:creationId xmlns:a16="http://schemas.microsoft.com/office/drawing/2014/main" id="{8D8E54AF-91AB-CC44-7CB1-B4168817F747}"/>
              </a:ext>
            </a:extLst>
          </p:cNvPr>
          <p:cNvSpPr txBox="1"/>
          <p:nvPr/>
        </p:nvSpPr>
        <p:spPr>
          <a:xfrm>
            <a:off x="1675435" y="2993894"/>
            <a:ext cx="3657600" cy="610402"/>
          </a:xfrm>
          <a:prstGeom prst="rect">
            <a:avLst/>
          </a:prstGeom>
        </p:spPr>
        <p:txBody>
          <a:bodyPr wrap="square" lIns="121954" tIns="60977" rIns="121954" bIns="60977"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200" b="1">
                <a:solidFill>
                  <a:schemeClr val="tx2"/>
                </a:solidFill>
                <a:latin typeface="Arial"/>
                <a:cs typeface="Calibri"/>
              </a:rPr>
              <a:t>Reassessment</a:t>
            </a:r>
          </a:p>
          <a:p>
            <a:pPr marL="0" indent="0">
              <a:spcBef>
                <a:spcPts val="0"/>
              </a:spcBef>
              <a:buNone/>
            </a:pPr>
            <a:endParaRPr lang="en-GB" sz="2200">
              <a:solidFill>
                <a:schemeClr val="tx2"/>
              </a:solidFill>
              <a:cs typeface="Calibri"/>
            </a:endParaRPr>
          </a:p>
        </p:txBody>
      </p:sp>
      <p:sp>
        <p:nvSpPr>
          <p:cNvPr id="24" name="Title 4">
            <a:extLst>
              <a:ext uri="{FF2B5EF4-FFF2-40B4-BE49-F238E27FC236}">
                <a16:creationId xmlns:a16="http://schemas.microsoft.com/office/drawing/2014/main" id="{C0E02780-94D0-8847-2E2A-BCE2709D82FE}"/>
              </a:ext>
            </a:extLst>
          </p:cNvPr>
          <p:cNvSpPr>
            <a:spLocks noGrp="1"/>
          </p:cNvSpPr>
          <p:nvPr/>
        </p:nvSpPr>
        <p:spPr>
          <a:xfrm>
            <a:off x="112122" y="48136"/>
            <a:ext cx="1146741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accent2">
                    <a:lumMod val="75000"/>
                  </a:schemeClr>
                </a:solidFill>
                <a:latin typeface="Arial"/>
                <a:ea typeface="+mj-lt"/>
                <a:cs typeface="+mj-lt"/>
              </a:rPr>
              <a:t>Trimester</a:t>
            </a:r>
            <a:r>
              <a:rPr lang="en-US" sz="3600" b="1">
                <a:solidFill>
                  <a:schemeClr val="tx2"/>
                </a:solidFill>
                <a:latin typeface="Arial"/>
                <a:ea typeface="+mj-lt"/>
                <a:cs typeface="+mj-lt"/>
              </a:rPr>
              <a:t> </a:t>
            </a:r>
            <a:r>
              <a:rPr lang="en-US" sz="3600">
                <a:solidFill>
                  <a:schemeClr val="tx2"/>
                </a:solidFill>
                <a:latin typeface="Arial"/>
                <a:ea typeface="+mj-lt"/>
                <a:cs typeface="+mj-lt"/>
              </a:rPr>
              <a:t>Courses: Recommendations for Reassessment</a:t>
            </a:r>
            <a:endParaRPr lang="en-US" sz="3600">
              <a:solidFill>
                <a:schemeClr val="tx2"/>
              </a:solidFill>
              <a:latin typeface="Arial"/>
            </a:endParaRPr>
          </a:p>
        </p:txBody>
      </p:sp>
      <p:sp>
        <p:nvSpPr>
          <p:cNvPr id="25" name="Arrow: Down 24">
            <a:extLst>
              <a:ext uri="{FF2B5EF4-FFF2-40B4-BE49-F238E27FC236}">
                <a16:creationId xmlns:a16="http://schemas.microsoft.com/office/drawing/2014/main" id="{1560D8E4-18BF-F8D0-6D1C-58E500CECF44}"/>
              </a:ext>
            </a:extLst>
          </p:cNvPr>
          <p:cNvSpPr/>
          <p:nvPr/>
        </p:nvSpPr>
        <p:spPr>
          <a:xfrm>
            <a:off x="2248497" y="2001675"/>
            <a:ext cx="688475" cy="727348"/>
          </a:xfrm>
          <a:prstGeom prst="downArrow">
            <a:avLst/>
          </a:prstGeom>
          <a:solidFill>
            <a:schemeClr val="accent2">
              <a:lumMod val="75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Arrow: Down 25">
            <a:extLst>
              <a:ext uri="{FF2B5EF4-FFF2-40B4-BE49-F238E27FC236}">
                <a16:creationId xmlns:a16="http://schemas.microsoft.com/office/drawing/2014/main" id="{5C1918B5-A060-D45B-ECB1-B205D23D2155}"/>
              </a:ext>
            </a:extLst>
          </p:cNvPr>
          <p:cNvSpPr/>
          <p:nvPr/>
        </p:nvSpPr>
        <p:spPr>
          <a:xfrm>
            <a:off x="2215435" y="3606912"/>
            <a:ext cx="688475" cy="727348"/>
          </a:xfrm>
          <a:prstGeom prst="downArrow">
            <a:avLst/>
          </a:prstGeom>
          <a:solidFill>
            <a:schemeClr val="accent2">
              <a:lumMod val="75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latin typeface="Arial" panose="020B0604020202020204" pitchFamily="34" charset="0"/>
              <a:cs typeface="Arial" panose="020B0604020202020204" pitchFamily="34" charset="0"/>
            </a:endParaRPr>
          </a:p>
        </p:txBody>
      </p:sp>
      <p:sp>
        <p:nvSpPr>
          <p:cNvPr id="27" name="Arrow: Down 26">
            <a:extLst>
              <a:ext uri="{FF2B5EF4-FFF2-40B4-BE49-F238E27FC236}">
                <a16:creationId xmlns:a16="http://schemas.microsoft.com/office/drawing/2014/main" id="{2F1D4091-096F-BC12-7063-BE885C8165F7}"/>
              </a:ext>
            </a:extLst>
          </p:cNvPr>
          <p:cNvSpPr/>
          <p:nvPr/>
        </p:nvSpPr>
        <p:spPr>
          <a:xfrm>
            <a:off x="8428491" y="3555345"/>
            <a:ext cx="688475" cy="727348"/>
          </a:xfrm>
          <a:prstGeom prst="downArrow">
            <a:avLst/>
          </a:prstGeom>
          <a:solidFill>
            <a:schemeClr val="accent2">
              <a:lumMod val="75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8" name="Arrow: Down 27">
            <a:extLst>
              <a:ext uri="{FF2B5EF4-FFF2-40B4-BE49-F238E27FC236}">
                <a16:creationId xmlns:a16="http://schemas.microsoft.com/office/drawing/2014/main" id="{A42756B1-6676-0AFD-354F-4F338552E4A1}"/>
              </a:ext>
            </a:extLst>
          </p:cNvPr>
          <p:cNvSpPr/>
          <p:nvPr/>
        </p:nvSpPr>
        <p:spPr>
          <a:xfrm>
            <a:off x="8428491" y="1786382"/>
            <a:ext cx="688475" cy="727348"/>
          </a:xfrm>
          <a:prstGeom prst="downArrow">
            <a:avLst/>
          </a:prstGeom>
          <a:solidFill>
            <a:schemeClr val="accent2">
              <a:lumMod val="75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9" name="TextBox 15">
            <a:extLst>
              <a:ext uri="{FF2B5EF4-FFF2-40B4-BE49-F238E27FC236}">
                <a16:creationId xmlns:a16="http://schemas.microsoft.com/office/drawing/2014/main" id="{11837CE1-393D-ED96-C1BE-BC9E2AA21C93}"/>
              </a:ext>
            </a:extLst>
          </p:cNvPr>
          <p:cNvSpPr txBox="1"/>
          <p:nvPr/>
        </p:nvSpPr>
        <p:spPr>
          <a:xfrm>
            <a:off x="1598489" y="4503305"/>
            <a:ext cx="1928553" cy="253222"/>
          </a:xfrm>
          <a:prstGeom prst="rect">
            <a:avLst/>
          </a:prstGeom>
        </p:spPr>
        <p:txBody>
          <a:bodyPr wrap="square" lIns="121954" tIns="60977" rIns="121954" bIns="60977"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200" b="1" u="sng">
                <a:solidFill>
                  <a:schemeClr val="tx2"/>
                </a:solidFill>
                <a:latin typeface="Arial"/>
                <a:cs typeface="Calibri"/>
              </a:rPr>
              <a:t>When?</a:t>
            </a:r>
            <a:endParaRPr lang="en-GB" sz="2200">
              <a:solidFill>
                <a:schemeClr val="tx2"/>
              </a:solidFill>
              <a:latin typeface="Arial"/>
              <a:cs typeface="Calibri"/>
            </a:endParaRPr>
          </a:p>
          <a:p>
            <a:pPr marL="0" indent="0" algn="ctr">
              <a:spcBef>
                <a:spcPts val="0"/>
              </a:spcBef>
              <a:buNone/>
            </a:pPr>
            <a:endParaRPr lang="en-GB" sz="2200">
              <a:solidFill>
                <a:schemeClr val="tx2"/>
              </a:solidFill>
              <a:cs typeface="Calibri"/>
            </a:endParaRPr>
          </a:p>
        </p:txBody>
      </p:sp>
    </p:spTree>
    <p:extLst>
      <p:ext uri="{BB962C8B-B14F-4D97-AF65-F5344CB8AC3E}">
        <p14:creationId xmlns:p14="http://schemas.microsoft.com/office/powerpoint/2010/main" val="1184247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039C28-1D74-90C6-2B64-1B925E5125B9}"/>
              </a:ext>
            </a:extLst>
          </p:cNvPr>
          <p:cNvSpPr txBox="1"/>
          <p:nvPr/>
        </p:nvSpPr>
        <p:spPr>
          <a:xfrm>
            <a:off x="2070848" y="1524000"/>
            <a:ext cx="8399929"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4300">
              <a:solidFill>
                <a:srgbClr val="44546A"/>
              </a:solidFill>
              <a:latin typeface="Arial"/>
              <a:cs typeface="Arial"/>
            </a:endParaRPr>
          </a:p>
        </p:txBody>
      </p:sp>
      <p:sp>
        <p:nvSpPr>
          <p:cNvPr id="4" name="Title 1">
            <a:extLst>
              <a:ext uri="{FF2B5EF4-FFF2-40B4-BE49-F238E27FC236}">
                <a16:creationId xmlns:a16="http://schemas.microsoft.com/office/drawing/2014/main" id="{991BE33F-35A0-806C-A8F5-A4AB28207647}"/>
              </a:ext>
            </a:extLst>
          </p:cNvPr>
          <p:cNvSpPr>
            <a:spLocks noGrp="1"/>
          </p:cNvSpPr>
          <p:nvPr/>
        </p:nvSpPr>
        <p:spPr>
          <a:xfrm>
            <a:off x="838199" y="1793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a:solidFill>
                  <a:schemeClr val="tx2"/>
                </a:solidFill>
                <a:latin typeface="Arial"/>
                <a:cs typeface="Arial"/>
              </a:rPr>
              <a:t>Recommendations for Progression </a:t>
            </a:r>
            <a:endParaRPr lang="en-GB" sz="4000">
              <a:solidFill>
                <a:schemeClr val="tx2"/>
              </a:solidFill>
              <a:latin typeface="+mn-lt"/>
            </a:endParaRPr>
          </a:p>
        </p:txBody>
      </p:sp>
      <p:sp>
        <p:nvSpPr>
          <p:cNvPr id="5" name="Rectangle: Rounded Corners 4">
            <a:extLst>
              <a:ext uri="{FF2B5EF4-FFF2-40B4-BE49-F238E27FC236}">
                <a16:creationId xmlns:a16="http://schemas.microsoft.com/office/drawing/2014/main" id="{BE583B57-2D1B-E7BD-7DEB-FCC0EAAE2767}"/>
              </a:ext>
            </a:extLst>
          </p:cNvPr>
          <p:cNvSpPr/>
          <p:nvPr/>
        </p:nvSpPr>
        <p:spPr>
          <a:xfrm>
            <a:off x="883024" y="1519730"/>
            <a:ext cx="4412343" cy="986971"/>
          </a:xfrm>
          <a:prstGeom prst="round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a:latin typeface="Arial"/>
                <a:cs typeface="Arial"/>
              </a:rPr>
              <a:t>Compensation </a:t>
            </a:r>
            <a:endParaRPr lang="en-GB" sz="2800"/>
          </a:p>
        </p:txBody>
      </p:sp>
      <p:sp>
        <p:nvSpPr>
          <p:cNvPr id="6" name="Rectangle: Rounded Corners 5">
            <a:extLst>
              <a:ext uri="{FF2B5EF4-FFF2-40B4-BE49-F238E27FC236}">
                <a16:creationId xmlns:a16="http://schemas.microsoft.com/office/drawing/2014/main" id="{60D6CAAA-603D-D885-E02A-414DD099FA6D}"/>
              </a:ext>
            </a:extLst>
          </p:cNvPr>
          <p:cNvSpPr/>
          <p:nvPr/>
        </p:nvSpPr>
        <p:spPr>
          <a:xfrm>
            <a:off x="6195038" y="2676399"/>
            <a:ext cx="4412343" cy="21696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spcBef>
                <a:spcPts val="0"/>
              </a:spcBef>
              <a:buFont typeface="Arial" panose="020B0604020202020204" pitchFamily="34" charset="0"/>
              <a:buChar char="•"/>
            </a:pPr>
            <a:r>
              <a:rPr lang="en-GB" sz="2000">
                <a:solidFill>
                  <a:schemeClr val="tx2"/>
                </a:solidFill>
                <a:latin typeface="Arial"/>
                <a:cs typeface="Calibri"/>
              </a:rPr>
              <a:t>If student has passed either 100 credits</a:t>
            </a:r>
          </a:p>
          <a:p>
            <a:pPr algn="ctr"/>
            <a:r>
              <a:rPr lang="en-GB" sz="2000" b="1" u="sng">
                <a:solidFill>
                  <a:schemeClr val="tx2"/>
                </a:solidFill>
                <a:latin typeface="Arial"/>
                <a:cs typeface="Calibri"/>
              </a:rPr>
              <a:t>OR</a:t>
            </a:r>
            <a:r>
              <a:rPr lang="en-GB" sz="2000">
                <a:solidFill>
                  <a:schemeClr val="tx2"/>
                </a:solidFill>
                <a:latin typeface="Arial"/>
                <a:cs typeface="Calibri"/>
              </a:rPr>
              <a:t> </a:t>
            </a:r>
          </a:p>
          <a:p>
            <a:pPr marL="342900" indent="-342900">
              <a:spcBef>
                <a:spcPts val="0"/>
              </a:spcBef>
              <a:buFont typeface="Arial" panose="020B0604020202020204" pitchFamily="34" charset="0"/>
              <a:buChar char="•"/>
            </a:pPr>
            <a:r>
              <a:rPr lang="en-GB" sz="2000">
                <a:solidFill>
                  <a:schemeClr val="tx2"/>
                </a:solidFill>
                <a:latin typeface="Arial"/>
                <a:cs typeface="Calibri"/>
              </a:rPr>
              <a:t>If student has passed 80and achieved 30-39% in the failed module(s).</a:t>
            </a:r>
            <a:endParaRPr lang="en-GB" sz="1600">
              <a:solidFill>
                <a:schemeClr val="tx2"/>
              </a:solidFill>
              <a:latin typeface="Arial"/>
              <a:cs typeface="Calibri"/>
            </a:endParaRPr>
          </a:p>
        </p:txBody>
      </p:sp>
      <p:sp>
        <p:nvSpPr>
          <p:cNvPr id="7" name="Rectangle: Rounded Corners 6">
            <a:extLst>
              <a:ext uri="{FF2B5EF4-FFF2-40B4-BE49-F238E27FC236}">
                <a16:creationId xmlns:a16="http://schemas.microsoft.com/office/drawing/2014/main" id="{C171BBB8-4393-D078-1BED-C6B9DD613B09}"/>
              </a:ext>
            </a:extLst>
          </p:cNvPr>
          <p:cNvSpPr/>
          <p:nvPr/>
        </p:nvSpPr>
        <p:spPr>
          <a:xfrm>
            <a:off x="6195038" y="1519729"/>
            <a:ext cx="4412343" cy="986971"/>
          </a:xfrm>
          <a:prstGeom prst="round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a:latin typeface="Arial"/>
                <a:cs typeface="Arial"/>
              </a:rPr>
              <a:t>Trail and Progress (T&amp;P)</a:t>
            </a:r>
          </a:p>
        </p:txBody>
      </p:sp>
      <p:sp>
        <p:nvSpPr>
          <p:cNvPr id="8" name="Rectangle: Rounded Corners 7">
            <a:extLst>
              <a:ext uri="{FF2B5EF4-FFF2-40B4-BE49-F238E27FC236}">
                <a16:creationId xmlns:a16="http://schemas.microsoft.com/office/drawing/2014/main" id="{C238E531-66C9-F615-E574-C5AF50B9E4A9}"/>
              </a:ext>
            </a:extLst>
          </p:cNvPr>
          <p:cNvSpPr/>
          <p:nvPr/>
        </p:nvSpPr>
        <p:spPr>
          <a:xfrm>
            <a:off x="838199" y="2721224"/>
            <a:ext cx="4412343" cy="21696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spcBef>
                <a:spcPts val="0"/>
              </a:spcBef>
              <a:buFont typeface="Arial" panose="020B0604020202020204" pitchFamily="34" charset="0"/>
              <a:buChar char="•"/>
            </a:pPr>
            <a:r>
              <a:rPr lang="en-GB" sz="2000">
                <a:solidFill>
                  <a:schemeClr val="tx2"/>
                </a:solidFill>
                <a:latin typeface="Arial"/>
                <a:cs typeface="Calibri"/>
              </a:rPr>
              <a:t>If student has passed at least 100 credits with 30% or over in failed module </a:t>
            </a:r>
            <a:r>
              <a:rPr lang="en-GB" sz="2000" u="sng">
                <a:solidFill>
                  <a:schemeClr val="tx2"/>
                </a:solidFill>
                <a:latin typeface="Arial"/>
                <a:cs typeface="Calibri"/>
              </a:rPr>
              <a:t>and</a:t>
            </a:r>
            <a:r>
              <a:rPr lang="en-GB" sz="2000">
                <a:solidFill>
                  <a:schemeClr val="tx2"/>
                </a:solidFill>
                <a:latin typeface="Arial"/>
                <a:cs typeface="Calibri"/>
              </a:rPr>
              <a:t> has achieved an average of at least 40% for the level.</a:t>
            </a:r>
          </a:p>
        </p:txBody>
      </p:sp>
      <p:sp>
        <p:nvSpPr>
          <p:cNvPr id="9" name="Rectangle: Rounded Corners 8">
            <a:extLst>
              <a:ext uri="{FF2B5EF4-FFF2-40B4-BE49-F238E27FC236}">
                <a16:creationId xmlns:a16="http://schemas.microsoft.com/office/drawing/2014/main" id="{8DDB9FCE-C0F4-E1DA-81B1-E354571F0EA3}"/>
              </a:ext>
            </a:extLst>
          </p:cNvPr>
          <p:cNvSpPr/>
          <p:nvPr/>
        </p:nvSpPr>
        <p:spPr>
          <a:xfrm>
            <a:off x="958368" y="4939411"/>
            <a:ext cx="10007601" cy="9481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i="1">
                <a:solidFill>
                  <a:schemeClr val="tx1"/>
                </a:solidFill>
                <a:latin typeface="Arial"/>
                <a:cs typeface="Arial"/>
              </a:rPr>
              <a:t>Trail and progress does not apply to foundation year, and it may not be applicable to courses with Professional, Statutory and Regulatory Body (PSRB) requirements. For integrated masters it is only applicable at level 4 </a:t>
            </a:r>
            <a:endParaRPr lang="en-GB" sz="1600">
              <a:solidFill>
                <a:schemeClr val="tx1"/>
              </a:solidFill>
            </a:endParaRPr>
          </a:p>
        </p:txBody>
      </p:sp>
    </p:spTree>
    <p:extLst>
      <p:ext uri="{BB962C8B-B14F-4D97-AF65-F5344CB8AC3E}">
        <p14:creationId xmlns:p14="http://schemas.microsoft.com/office/powerpoint/2010/main" val="3254842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Text Slides (Simp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U_Powerpoint Template" id="{33CD35E6-3886-A446-8303-D1FDA44DE6D8}" vid="{4144AF23-3F63-3C4A-8EB1-2F0D6FDB086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680CF48C410942AA1E4525C8E08177" ma:contentTypeVersion="16" ma:contentTypeDescription="Create a new document." ma:contentTypeScope="" ma:versionID="05d8d4f2c6ce39965dcbf44692f31fc3">
  <xsd:schema xmlns:xsd="http://www.w3.org/2001/XMLSchema" xmlns:xs="http://www.w3.org/2001/XMLSchema" xmlns:p="http://schemas.microsoft.com/office/2006/metadata/properties" xmlns:ns2="5467b84a-2483-4bf5-9f52-9d5ccc31364e" xmlns:ns3="b7780f15-c5aa-4212-9d15-f885f3c446f1" targetNamespace="http://schemas.microsoft.com/office/2006/metadata/properties" ma:root="true" ma:fieldsID="6fe4b2e314eb6c743580d25e589ee90f" ns2:_="" ns3:_="">
    <xsd:import namespace="5467b84a-2483-4bf5-9f52-9d5ccc31364e"/>
    <xsd:import namespace="b7780f15-c5aa-4212-9d15-f885f3c446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_Flow_SignoffStatu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67b84a-2483-4bf5-9f52-9d5ccc31364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2e6ef17-da11-4ea8-98e5-c2d5fca7f4af}" ma:internalName="TaxCatchAll" ma:showField="CatchAllData" ma:web="5467b84a-2483-4bf5-9f52-9d5ccc3136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780f15-c5aa-4212-9d15-f885f3c446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77d9163-87e0-4835-b57b-d419b43c90a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_Flow_SignoffStatus" ma:index="21" nillable="true" ma:displayName="Sign-off status" ma:internalName="Sign_x002d_off_x0020_status">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7780f15-c5aa-4212-9d15-f885f3c446f1">
      <Terms xmlns="http://schemas.microsoft.com/office/infopath/2007/PartnerControls"/>
    </lcf76f155ced4ddcb4097134ff3c332f>
    <TaxCatchAll xmlns="5467b84a-2483-4bf5-9f52-9d5ccc31364e" xsi:nil="true"/>
    <SharedWithUsers xmlns="5467b84a-2483-4bf5-9f52-9d5ccc31364e">
      <UserInfo>
        <DisplayName>Deirdre O'Kelly</DisplayName>
        <AccountId>764</AccountId>
        <AccountType/>
      </UserInfo>
    </SharedWithUsers>
    <_Flow_SignoffStatus xmlns="b7780f15-c5aa-4212-9d15-f885f3c446f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A7581C-AB8A-494A-BEC6-1034FA876BA5}">
  <ds:schemaRefs>
    <ds:schemaRef ds:uri="5467b84a-2483-4bf5-9f52-9d5ccc31364e"/>
    <ds:schemaRef ds:uri="b7780f15-c5aa-4212-9d15-f885f3c446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79DA932-880F-4786-9BA8-B7D6F698B035}">
  <ds:schemaRefs>
    <ds:schemaRef ds:uri="http://schemas.microsoft.com/office/2006/metadata/properties"/>
    <ds:schemaRef ds:uri="5467b84a-2483-4bf5-9f52-9d5ccc31364e"/>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b7780f15-c5aa-4212-9d15-f885f3c446f1"/>
    <ds:schemaRef ds:uri="http://www.w3.org/XML/1998/namespace"/>
    <ds:schemaRef ds:uri="http://purl.org/dc/dcmitype/"/>
  </ds:schemaRefs>
</ds:datastoreItem>
</file>

<file path=customXml/itemProps3.xml><?xml version="1.0" encoding="utf-8"?>
<ds:datastoreItem xmlns:ds="http://schemas.openxmlformats.org/officeDocument/2006/customXml" ds:itemID="{DBCEE2B1-83D2-4750-B9CA-647F724D15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2200</Words>
  <Application>Microsoft Office PowerPoint</Application>
  <PresentationFormat>Widescreen</PresentationFormat>
  <Paragraphs>327</Paragraphs>
  <Slides>30</Slides>
  <Notes>14</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4_Text Slides (Simple)</vt:lpstr>
      <vt:lpstr>PowerPoint Presentation</vt:lpstr>
      <vt:lpstr>PowerPoint Presentation</vt:lpstr>
      <vt:lpstr>PowerPoint Presentation</vt:lpstr>
      <vt:lpstr>Welcome to Canterbury Christ Church University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Frequently Asked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CCCU Boards of Examiners &amp; Regulations for Taught Awards</dc:title>
  <dc:creator>Georgina Graham</dc:creator>
  <cp:lastModifiedBy>Louise Loder</cp:lastModifiedBy>
  <cp:revision>2</cp:revision>
  <dcterms:created xsi:type="dcterms:W3CDTF">2021-09-21T09:13:25Z</dcterms:created>
  <dcterms:modified xsi:type="dcterms:W3CDTF">2024-01-04T12:27:28Z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0x010100B5680CF48C410942AA1E4525C8E08177</vt:lpwstr>
  </property>
  <property fmtid="{D5CDD505-2E9C-101B-9397-08002B2CF9AE}" pid="3" name="Order">
    <vt:r8>245200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